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notesMasterIdLst>
    <p:notesMasterId r:id="rId7"/>
  </p:notesMasterIdLst>
  <p:sldIdLst>
    <p:sldId id="267" r:id="rId2"/>
    <p:sldId id="268" r:id="rId3"/>
    <p:sldId id="269" r:id="rId4"/>
    <p:sldId id="270" r:id="rId5"/>
    <p:sldId id="272" r:id="rId6"/>
  </p:sldIdLst>
  <p:sldSz cx="7199313" cy="8999538"/>
  <p:notesSz cx="6858000" cy="9144000"/>
  <p:embeddedFontLst>
    <p:embeddedFont>
      <p:font typeface="Allerta Stencil" pitchFamily="2" charset="0"/>
      <p:regular r:id="rId8"/>
    </p:embeddedFont>
    <p:embeddedFont>
      <p:font typeface="Century Gothic" panose="020B0502020202020204" pitchFamily="34" charset="0"/>
      <p:regular r:id="rId9"/>
    </p:embeddedFont>
    <p:embeddedFont>
      <p:font typeface="Cormorant Infant Medium" panose="00000600000000000000" pitchFamily="2" charset="0"/>
      <p:regular r:id="rId10"/>
      <p:italic r:id="rId11"/>
    </p:embeddedFont>
    <p:embeddedFont>
      <p:font typeface="League Spartan Thin" pitchFamily="2" charset="0"/>
      <p:regular r:id="rId12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EE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300" autoAdjust="0"/>
    <p:restoredTop sz="94660"/>
  </p:normalViewPr>
  <p:slideViewPr>
    <p:cSldViewPr snapToGrid="0">
      <p:cViewPr>
        <p:scale>
          <a:sx n="50" d="100"/>
          <a:sy n="50" d="100"/>
        </p:scale>
        <p:origin x="2986" y="4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427992-CF97-4DBA-99FE-F602E9E2FA8C}" type="datetimeFigureOut">
              <a:rPr lang="en-IN" smtClean="0"/>
              <a:t>27-01-2024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3925" y="1143000"/>
            <a:ext cx="2470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EC712C-0711-431D-A28D-F0C7F81488B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086905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FONTS: League Spartan Thin, </a:t>
            </a:r>
            <a:r>
              <a:rPr lang="en-IN" dirty="0" err="1"/>
              <a:t>Allerta</a:t>
            </a:r>
            <a:r>
              <a:rPr lang="en-IN" dirty="0"/>
              <a:t> Stencil, Cormorant Infant Medium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EC712C-0711-431D-A28D-F0C7F81488B9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60659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EC712C-0711-431D-A28D-F0C7F81488B9}" type="slidenum">
              <a:rPr lang="en-IN" smtClean="0"/>
              <a:t>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732531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EC712C-0711-431D-A28D-F0C7F81488B9}" type="slidenum">
              <a:rPr lang="en-IN" smtClean="0"/>
              <a:t>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288781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EC712C-0711-431D-A28D-F0C7F81488B9}" type="slidenum">
              <a:rPr lang="en-IN" smtClean="0"/>
              <a:t>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758332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EC712C-0711-431D-A28D-F0C7F81488B9}" type="slidenum">
              <a:rPr lang="en-IN" smtClean="0"/>
              <a:t>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711367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949" y="1472842"/>
            <a:ext cx="6119416" cy="3133172"/>
          </a:xfrm>
        </p:spPr>
        <p:txBody>
          <a:bodyPr anchor="b"/>
          <a:lstStyle>
            <a:lvl1pPr algn="ctr">
              <a:defRPr sz="839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914" y="4726841"/>
            <a:ext cx="5399485" cy="2172805"/>
          </a:xfrm>
        </p:spPr>
        <p:txBody>
          <a:bodyPr/>
          <a:lstStyle>
            <a:lvl1pPr marL="0" indent="0" algn="ctr">
              <a:buNone/>
              <a:defRPr sz="3359"/>
            </a:lvl1pPr>
            <a:lvl2pPr marL="639966" indent="0" algn="ctr">
              <a:buNone/>
              <a:defRPr sz="2800"/>
            </a:lvl2pPr>
            <a:lvl3pPr marL="1279932" indent="0" algn="ctr">
              <a:buNone/>
              <a:defRPr sz="2520"/>
            </a:lvl3pPr>
            <a:lvl4pPr marL="1919898" indent="0" algn="ctr">
              <a:buNone/>
              <a:defRPr sz="2239"/>
            </a:lvl4pPr>
            <a:lvl5pPr marL="2559864" indent="0" algn="ctr">
              <a:buNone/>
              <a:defRPr sz="2239"/>
            </a:lvl5pPr>
            <a:lvl6pPr marL="3199830" indent="0" algn="ctr">
              <a:buNone/>
              <a:defRPr sz="2239"/>
            </a:lvl6pPr>
            <a:lvl7pPr marL="3839797" indent="0" algn="ctr">
              <a:buNone/>
              <a:defRPr sz="2239"/>
            </a:lvl7pPr>
            <a:lvl8pPr marL="4479762" indent="0" algn="ctr">
              <a:buNone/>
              <a:defRPr sz="2239"/>
            </a:lvl8pPr>
            <a:lvl9pPr marL="5119729" indent="0" algn="ctr">
              <a:buNone/>
              <a:defRPr sz="2239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769D-B61A-40F1-8FB1-293AB3648DB7}" type="datetimeFigureOut">
              <a:rPr lang="en-IN" smtClean="0"/>
              <a:t>27-01-2024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3A89-BF1D-4BC1-8993-A6901A1B526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08520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769D-B61A-40F1-8FB1-293AB3648DB7}" type="datetimeFigureOut">
              <a:rPr lang="en-IN" smtClean="0"/>
              <a:t>27-01-2024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3A89-BF1D-4BC1-8993-A6901A1B526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17097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52009" y="479142"/>
            <a:ext cx="1552352" cy="762669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4954" y="479142"/>
            <a:ext cx="4567064" cy="762669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769D-B61A-40F1-8FB1-293AB3648DB7}" type="datetimeFigureOut">
              <a:rPr lang="en-IN" smtClean="0"/>
              <a:t>27-01-2024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3A89-BF1D-4BC1-8993-A6901A1B526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14055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769D-B61A-40F1-8FB1-293AB3648DB7}" type="datetimeFigureOut">
              <a:rPr lang="en-IN" smtClean="0"/>
              <a:t>27-01-2024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3A89-BF1D-4BC1-8993-A6901A1B526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76842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208" y="2243641"/>
            <a:ext cx="6209407" cy="3743557"/>
          </a:xfrm>
        </p:spPr>
        <p:txBody>
          <a:bodyPr anchor="b"/>
          <a:lstStyle>
            <a:lvl1pPr>
              <a:defRPr sz="839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1208" y="6022616"/>
            <a:ext cx="6209407" cy="1968648"/>
          </a:xfrm>
        </p:spPr>
        <p:txBody>
          <a:bodyPr/>
          <a:lstStyle>
            <a:lvl1pPr marL="0" indent="0">
              <a:buNone/>
              <a:defRPr sz="3359">
                <a:solidFill>
                  <a:schemeClr val="tx1"/>
                </a:solidFill>
              </a:defRPr>
            </a:lvl1pPr>
            <a:lvl2pPr marL="639966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79932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19898" indent="0">
              <a:buNone/>
              <a:defRPr sz="2239">
                <a:solidFill>
                  <a:schemeClr val="tx1">
                    <a:tint val="75000"/>
                  </a:schemeClr>
                </a:solidFill>
              </a:defRPr>
            </a:lvl4pPr>
            <a:lvl5pPr marL="2559864" indent="0">
              <a:buNone/>
              <a:defRPr sz="2239">
                <a:solidFill>
                  <a:schemeClr val="tx1">
                    <a:tint val="75000"/>
                  </a:schemeClr>
                </a:solidFill>
              </a:defRPr>
            </a:lvl5pPr>
            <a:lvl6pPr marL="3199830" indent="0">
              <a:buNone/>
              <a:defRPr sz="2239">
                <a:solidFill>
                  <a:schemeClr val="tx1">
                    <a:tint val="75000"/>
                  </a:schemeClr>
                </a:solidFill>
              </a:defRPr>
            </a:lvl6pPr>
            <a:lvl7pPr marL="3839797" indent="0">
              <a:buNone/>
              <a:defRPr sz="2239">
                <a:solidFill>
                  <a:schemeClr val="tx1">
                    <a:tint val="75000"/>
                  </a:schemeClr>
                </a:solidFill>
              </a:defRPr>
            </a:lvl7pPr>
            <a:lvl8pPr marL="4479762" indent="0">
              <a:buNone/>
              <a:defRPr sz="2239">
                <a:solidFill>
                  <a:schemeClr val="tx1">
                    <a:tint val="75000"/>
                  </a:schemeClr>
                </a:solidFill>
              </a:defRPr>
            </a:lvl8pPr>
            <a:lvl9pPr marL="5119729" indent="0">
              <a:buNone/>
              <a:defRPr sz="223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769D-B61A-40F1-8FB1-293AB3648DB7}" type="datetimeFigureOut">
              <a:rPr lang="en-IN" smtClean="0"/>
              <a:t>27-01-2024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3A89-BF1D-4BC1-8993-A6901A1B526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42671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4953" y="2395711"/>
            <a:ext cx="3059708" cy="57101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653" y="2395711"/>
            <a:ext cx="3059708" cy="57101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769D-B61A-40F1-8FB1-293AB3648DB7}" type="datetimeFigureOut">
              <a:rPr lang="en-IN" smtClean="0"/>
              <a:t>27-01-2024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3A89-BF1D-4BC1-8993-A6901A1B526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18915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5" y="479148"/>
            <a:ext cx="6209407" cy="17394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896" y="2206137"/>
            <a:ext cx="3045646" cy="1081194"/>
          </a:xfrm>
        </p:spPr>
        <p:txBody>
          <a:bodyPr anchor="b"/>
          <a:lstStyle>
            <a:lvl1pPr marL="0" indent="0">
              <a:buNone/>
              <a:defRPr sz="3359" b="1"/>
            </a:lvl1pPr>
            <a:lvl2pPr marL="639966" indent="0">
              <a:buNone/>
              <a:defRPr sz="2800" b="1"/>
            </a:lvl2pPr>
            <a:lvl3pPr marL="1279932" indent="0">
              <a:buNone/>
              <a:defRPr sz="2520" b="1"/>
            </a:lvl3pPr>
            <a:lvl4pPr marL="1919898" indent="0">
              <a:buNone/>
              <a:defRPr sz="2239" b="1"/>
            </a:lvl4pPr>
            <a:lvl5pPr marL="2559864" indent="0">
              <a:buNone/>
              <a:defRPr sz="2239" b="1"/>
            </a:lvl5pPr>
            <a:lvl6pPr marL="3199830" indent="0">
              <a:buNone/>
              <a:defRPr sz="2239" b="1"/>
            </a:lvl6pPr>
            <a:lvl7pPr marL="3839797" indent="0">
              <a:buNone/>
              <a:defRPr sz="2239" b="1"/>
            </a:lvl7pPr>
            <a:lvl8pPr marL="4479762" indent="0">
              <a:buNone/>
              <a:defRPr sz="2239" b="1"/>
            </a:lvl8pPr>
            <a:lvl9pPr marL="5119729" indent="0">
              <a:buNone/>
              <a:defRPr sz="223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896" y="3287333"/>
            <a:ext cx="3045646" cy="48351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4658" y="2206137"/>
            <a:ext cx="3060645" cy="1081194"/>
          </a:xfrm>
        </p:spPr>
        <p:txBody>
          <a:bodyPr anchor="b"/>
          <a:lstStyle>
            <a:lvl1pPr marL="0" indent="0">
              <a:buNone/>
              <a:defRPr sz="3359" b="1"/>
            </a:lvl1pPr>
            <a:lvl2pPr marL="639966" indent="0">
              <a:buNone/>
              <a:defRPr sz="2800" b="1"/>
            </a:lvl2pPr>
            <a:lvl3pPr marL="1279932" indent="0">
              <a:buNone/>
              <a:defRPr sz="2520" b="1"/>
            </a:lvl3pPr>
            <a:lvl4pPr marL="1919898" indent="0">
              <a:buNone/>
              <a:defRPr sz="2239" b="1"/>
            </a:lvl4pPr>
            <a:lvl5pPr marL="2559864" indent="0">
              <a:buNone/>
              <a:defRPr sz="2239" b="1"/>
            </a:lvl5pPr>
            <a:lvl6pPr marL="3199830" indent="0">
              <a:buNone/>
              <a:defRPr sz="2239" b="1"/>
            </a:lvl6pPr>
            <a:lvl7pPr marL="3839797" indent="0">
              <a:buNone/>
              <a:defRPr sz="2239" b="1"/>
            </a:lvl7pPr>
            <a:lvl8pPr marL="4479762" indent="0">
              <a:buNone/>
              <a:defRPr sz="2239" b="1"/>
            </a:lvl8pPr>
            <a:lvl9pPr marL="5119729" indent="0">
              <a:buNone/>
              <a:defRPr sz="223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44658" y="3287333"/>
            <a:ext cx="3060645" cy="48351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769D-B61A-40F1-8FB1-293AB3648DB7}" type="datetimeFigureOut">
              <a:rPr lang="en-IN" smtClean="0"/>
              <a:t>27-01-2024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3A89-BF1D-4BC1-8993-A6901A1B526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21846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769D-B61A-40F1-8FB1-293AB3648DB7}" type="datetimeFigureOut">
              <a:rPr lang="en-IN" smtClean="0"/>
              <a:t>27-01-2024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3A89-BF1D-4BC1-8993-A6901A1B526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08392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769D-B61A-40F1-8FB1-293AB3648DB7}" type="datetimeFigureOut">
              <a:rPr lang="en-IN" smtClean="0"/>
              <a:t>27-01-2024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3A89-BF1D-4BC1-8993-A6901A1B526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81163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1" y="599969"/>
            <a:ext cx="2321966" cy="2099892"/>
          </a:xfrm>
        </p:spPr>
        <p:txBody>
          <a:bodyPr anchor="b"/>
          <a:lstStyle>
            <a:lvl1pPr>
              <a:defRPr sz="447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0650" y="1295772"/>
            <a:ext cx="3644653" cy="6395505"/>
          </a:xfrm>
        </p:spPr>
        <p:txBody>
          <a:bodyPr/>
          <a:lstStyle>
            <a:lvl1pPr>
              <a:defRPr sz="4479"/>
            </a:lvl1pPr>
            <a:lvl2pPr>
              <a:defRPr sz="3919"/>
            </a:lvl2pPr>
            <a:lvl3pPr>
              <a:defRPr sz="3359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1" y="2699861"/>
            <a:ext cx="2321966" cy="5001827"/>
          </a:xfrm>
        </p:spPr>
        <p:txBody>
          <a:bodyPr/>
          <a:lstStyle>
            <a:lvl1pPr marL="0" indent="0">
              <a:buNone/>
              <a:defRPr sz="2239"/>
            </a:lvl1pPr>
            <a:lvl2pPr marL="639966" indent="0">
              <a:buNone/>
              <a:defRPr sz="1960"/>
            </a:lvl2pPr>
            <a:lvl3pPr marL="1279932" indent="0">
              <a:buNone/>
              <a:defRPr sz="1680"/>
            </a:lvl3pPr>
            <a:lvl4pPr marL="1919898" indent="0">
              <a:buNone/>
              <a:defRPr sz="1399"/>
            </a:lvl4pPr>
            <a:lvl5pPr marL="2559864" indent="0">
              <a:buNone/>
              <a:defRPr sz="1399"/>
            </a:lvl5pPr>
            <a:lvl6pPr marL="3199830" indent="0">
              <a:buNone/>
              <a:defRPr sz="1399"/>
            </a:lvl6pPr>
            <a:lvl7pPr marL="3839797" indent="0">
              <a:buNone/>
              <a:defRPr sz="1399"/>
            </a:lvl7pPr>
            <a:lvl8pPr marL="4479762" indent="0">
              <a:buNone/>
              <a:defRPr sz="1399"/>
            </a:lvl8pPr>
            <a:lvl9pPr marL="5119729" indent="0">
              <a:buNone/>
              <a:defRPr sz="139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769D-B61A-40F1-8FB1-293AB3648DB7}" type="datetimeFigureOut">
              <a:rPr lang="en-IN" smtClean="0"/>
              <a:t>27-01-2024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3A89-BF1D-4BC1-8993-A6901A1B526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93037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1" y="599969"/>
            <a:ext cx="2321966" cy="2099892"/>
          </a:xfrm>
        </p:spPr>
        <p:txBody>
          <a:bodyPr anchor="b"/>
          <a:lstStyle>
            <a:lvl1pPr>
              <a:defRPr sz="447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60650" y="1295772"/>
            <a:ext cx="3644653" cy="6395505"/>
          </a:xfrm>
        </p:spPr>
        <p:txBody>
          <a:bodyPr anchor="t"/>
          <a:lstStyle>
            <a:lvl1pPr marL="0" indent="0">
              <a:buNone/>
              <a:defRPr sz="4479"/>
            </a:lvl1pPr>
            <a:lvl2pPr marL="639966" indent="0">
              <a:buNone/>
              <a:defRPr sz="3919"/>
            </a:lvl2pPr>
            <a:lvl3pPr marL="1279932" indent="0">
              <a:buNone/>
              <a:defRPr sz="3359"/>
            </a:lvl3pPr>
            <a:lvl4pPr marL="1919898" indent="0">
              <a:buNone/>
              <a:defRPr sz="2800"/>
            </a:lvl4pPr>
            <a:lvl5pPr marL="2559864" indent="0">
              <a:buNone/>
              <a:defRPr sz="2800"/>
            </a:lvl5pPr>
            <a:lvl6pPr marL="3199830" indent="0">
              <a:buNone/>
              <a:defRPr sz="2800"/>
            </a:lvl6pPr>
            <a:lvl7pPr marL="3839797" indent="0">
              <a:buNone/>
              <a:defRPr sz="2800"/>
            </a:lvl7pPr>
            <a:lvl8pPr marL="4479762" indent="0">
              <a:buNone/>
              <a:defRPr sz="2800"/>
            </a:lvl8pPr>
            <a:lvl9pPr marL="5119729" indent="0">
              <a:buNone/>
              <a:defRPr sz="2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1" y="2699861"/>
            <a:ext cx="2321966" cy="5001827"/>
          </a:xfrm>
        </p:spPr>
        <p:txBody>
          <a:bodyPr/>
          <a:lstStyle>
            <a:lvl1pPr marL="0" indent="0">
              <a:buNone/>
              <a:defRPr sz="2239"/>
            </a:lvl1pPr>
            <a:lvl2pPr marL="639966" indent="0">
              <a:buNone/>
              <a:defRPr sz="1960"/>
            </a:lvl2pPr>
            <a:lvl3pPr marL="1279932" indent="0">
              <a:buNone/>
              <a:defRPr sz="1680"/>
            </a:lvl3pPr>
            <a:lvl4pPr marL="1919898" indent="0">
              <a:buNone/>
              <a:defRPr sz="1399"/>
            </a:lvl4pPr>
            <a:lvl5pPr marL="2559864" indent="0">
              <a:buNone/>
              <a:defRPr sz="1399"/>
            </a:lvl5pPr>
            <a:lvl6pPr marL="3199830" indent="0">
              <a:buNone/>
              <a:defRPr sz="1399"/>
            </a:lvl6pPr>
            <a:lvl7pPr marL="3839797" indent="0">
              <a:buNone/>
              <a:defRPr sz="1399"/>
            </a:lvl7pPr>
            <a:lvl8pPr marL="4479762" indent="0">
              <a:buNone/>
              <a:defRPr sz="1399"/>
            </a:lvl8pPr>
            <a:lvl9pPr marL="5119729" indent="0">
              <a:buNone/>
              <a:defRPr sz="139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769D-B61A-40F1-8FB1-293AB3648DB7}" type="datetimeFigureOut">
              <a:rPr lang="en-IN" smtClean="0"/>
              <a:t>27-01-2024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3A89-BF1D-4BC1-8993-A6901A1B526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71253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7" y="479148"/>
            <a:ext cx="6209407" cy="17394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7" y="2395711"/>
            <a:ext cx="6209407" cy="57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4" y="8341246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9769D-B61A-40F1-8FB1-293AB3648DB7}" type="datetimeFigureOut">
              <a:rPr lang="en-IN" smtClean="0"/>
              <a:t>27-01-2024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7" y="8341246"/>
            <a:ext cx="2429768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6" y="8341246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53A89-BF1D-4BC1-8993-A6901A1B526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9008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79932" rtl="0" eaLnBrk="1" latinLnBrk="0" hangingPunct="1">
        <a:lnSpc>
          <a:spcPct val="90000"/>
        </a:lnSpc>
        <a:spcBef>
          <a:spcPct val="0"/>
        </a:spcBef>
        <a:buNone/>
        <a:defRPr sz="61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9983" indent="-319983" algn="l" defTabSz="1279932" rtl="0" eaLnBrk="1" latinLnBrk="0" hangingPunct="1">
        <a:lnSpc>
          <a:spcPct val="90000"/>
        </a:lnSpc>
        <a:spcBef>
          <a:spcPts val="1399"/>
        </a:spcBef>
        <a:buFont typeface="Arial" panose="020B0604020202020204" pitchFamily="34" charset="0"/>
        <a:buChar char="•"/>
        <a:defRPr sz="3919" kern="1200">
          <a:solidFill>
            <a:schemeClr val="tx1"/>
          </a:solidFill>
          <a:latin typeface="+mn-lt"/>
          <a:ea typeface="+mn-ea"/>
          <a:cs typeface="+mn-cs"/>
        </a:defRPr>
      </a:lvl1pPr>
      <a:lvl2pPr marL="959949" indent="-319983" algn="l" defTabSz="1279932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59" kern="1200">
          <a:solidFill>
            <a:schemeClr val="tx1"/>
          </a:solidFill>
          <a:latin typeface="+mn-lt"/>
          <a:ea typeface="+mn-ea"/>
          <a:cs typeface="+mn-cs"/>
        </a:defRPr>
      </a:lvl2pPr>
      <a:lvl3pPr marL="1599915" indent="-319983" algn="l" defTabSz="1279932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39882" indent="-319983" algn="l" defTabSz="1279932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79847" indent="-319983" algn="l" defTabSz="1279932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19814" indent="-319983" algn="l" defTabSz="1279932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59780" indent="-319983" algn="l" defTabSz="1279932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799745" indent="-319983" algn="l" defTabSz="1279932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39712" indent="-319983" algn="l" defTabSz="1279932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79932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39966" algn="l" defTabSz="1279932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79932" algn="l" defTabSz="1279932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19898" algn="l" defTabSz="1279932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59864" algn="l" defTabSz="1279932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199830" algn="l" defTabSz="1279932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39797" algn="l" defTabSz="1279932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79762" algn="l" defTabSz="1279932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19729" algn="l" defTabSz="1279932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image" Target="../media/image1.jpg"/><Relationship Id="rId7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5" Type="http://schemas.microsoft.com/office/2007/relationships/hdphoto" Target="../media/hdphoto1.wdp"/><Relationship Id="rId10" Type="http://schemas.microsoft.com/office/2007/relationships/hdphoto" Target="../media/hdphoto2.wdp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g"/><Relationship Id="rId3" Type="http://schemas.openxmlformats.org/officeDocument/2006/relationships/image" Target="../media/image7.jpg"/><Relationship Id="rId7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11" Type="http://schemas.microsoft.com/office/2007/relationships/hdphoto" Target="../media/hdphoto2.wdp"/><Relationship Id="rId5" Type="http://schemas.openxmlformats.org/officeDocument/2006/relationships/image" Target="../media/image2.png"/><Relationship Id="rId10" Type="http://schemas.openxmlformats.org/officeDocument/2006/relationships/image" Target="../media/image6.png"/><Relationship Id="rId4" Type="http://schemas.openxmlformats.org/officeDocument/2006/relationships/image" Target="../media/image1.jpg"/><Relationship Id="rId9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g"/><Relationship Id="rId3" Type="http://schemas.openxmlformats.org/officeDocument/2006/relationships/image" Target="../media/image8.jpg"/><Relationship Id="rId7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11" Type="http://schemas.microsoft.com/office/2007/relationships/hdphoto" Target="../media/hdphoto2.wdp"/><Relationship Id="rId5" Type="http://schemas.microsoft.com/office/2007/relationships/hdphoto" Target="../media/hdphoto3.wdp"/><Relationship Id="rId10" Type="http://schemas.openxmlformats.org/officeDocument/2006/relationships/image" Target="../media/image6.png"/><Relationship Id="rId4" Type="http://schemas.openxmlformats.org/officeDocument/2006/relationships/image" Target="../media/image9.png"/><Relationship Id="rId9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microsoft.com/office/2007/relationships/hdphoto" Target="../media/hdphoto2.wdp"/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microsoft.com/office/2007/relationships/hdphoto" Target="../media/hdphoto4.wdp"/><Relationship Id="rId11" Type="http://schemas.openxmlformats.org/officeDocument/2006/relationships/image" Target="../media/image5.jpg"/><Relationship Id="rId5" Type="http://schemas.openxmlformats.org/officeDocument/2006/relationships/image" Target="../media/image10.png"/><Relationship Id="rId10" Type="http://schemas.openxmlformats.org/officeDocument/2006/relationships/image" Target="../media/image4.jpg"/><Relationship Id="rId4" Type="http://schemas.microsoft.com/office/2007/relationships/hdphoto" Target="../media/hdphoto1.wdp"/><Relationship Id="rId9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g"/><Relationship Id="rId3" Type="http://schemas.openxmlformats.org/officeDocument/2006/relationships/image" Target="../media/image2.png"/><Relationship Id="rId7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microsoft.com/office/2007/relationships/hdphoto" Target="../media/hdphoto4.wdp"/><Relationship Id="rId11" Type="http://schemas.microsoft.com/office/2007/relationships/hdphoto" Target="../media/hdphoto2.wdp"/><Relationship Id="rId5" Type="http://schemas.openxmlformats.org/officeDocument/2006/relationships/image" Target="../media/image10.png"/><Relationship Id="rId10" Type="http://schemas.openxmlformats.org/officeDocument/2006/relationships/image" Target="../media/image6.png"/><Relationship Id="rId4" Type="http://schemas.microsoft.com/office/2007/relationships/hdphoto" Target="../media/hdphoto1.wdp"/><Relationship Id="rId9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 2">
            <a:extLst>
              <a:ext uri="{FF2B5EF4-FFF2-40B4-BE49-F238E27FC236}">
                <a16:creationId xmlns:a16="http://schemas.microsoft.com/office/drawing/2014/main" id="{1CD0C388-D1D3-4FCC-90E3-3861114F5A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" r="797"/>
          <a:stretch/>
        </p:blipFill>
        <p:spPr bwMode="auto">
          <a:xfrm>
            <a:off x="0" y="0"/>
            <a:ext cx="4428000" cy="8999538"/>
          </a:xfrm>
          <a:custGeom>
            <a:avLst/>
            <a:gdLst>
              <a:gd name="connsiteX0" fmla="*/ 0 w 4428000"/>
              <a:gd name="connsiteY0" fmla="*/ 0 h 8999538"/>
              <a:gd name="connsiteX1" fmla="*/ 4428000 w 4428000"/>
              <a:gd name="connsiteY1" fmla="*/ 0 h 8999538"/>
              <a:gd name="connsiteX2" fmla="*/ 4428000 w 4428000"/>
              <a:gd name="connsiteY2" fmla="*/ 8999538 h 8999538"/>
              <a:gd name="connsiteX3" fmla="*/ 0 w 4428000"/>
              <a:gd name="connsiteY3" fmla="*/ 8999538 h 8999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8000" h="8999538">
                <a:moveTo>
                  <a:pt x="0" y="0"/>
                </a:moveTo>
                <a:lnTo>
                  <a:pt x="4428000" y="0"/>
                </a:lnTo>
                <a:lnTo>
                  <a:pt x="4428000" y="8999538"/>
                </a:lnTo>
                <a:lnTo>
                  <a:pt x="0" y="8999538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 1">
            <a:extLst>
              <a:ext uri="{FF2B5EF4-FFF2-40B4-BE49-F238E27FC236}">
                <a16:creationId xmlns:a16="http://schemas.microsoft.com/office/drawing/2014/main" id="{F52E00DA-D1E8-47ED-9BC8-9D6715459E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6" b="16"/>
          <a:stretch/>
        </p:blipFill>
        <p:spPr bwMode="auto">
          <a:xfrm>
            <a:off x="0" y="0"/>
            <a:ext cx="4428000" cy="8999538"/>
          </a:xfrm>
          <a:custGeom>
            <a:avLst/>
            <a:gdLst>
              <a:gd name="connsiteX0" fmla="*/ 0 w 4428000"/>
              <a:gd name="connsiteY0" fmla="*/ 0 h 8999538"/>
              <a:gd name="connsiteX1" fmla="*/ 4428000 w 4428000"/>
              <a:gd name="connsiteY1" fmla="*/ 0 h 8999538"/>
              <a:gd name="connsiteX2" fmla="*/ 4428000 w 4428000"/>
              <a:gd name="connsiteY2" fmla="*/ 8999538 h 8999538"/>
              <a:gd name="connsiteX3" fmla="*/ 0 w 4428000"/>
              <a:gd name="connsiteY3" fmla="*/ 8999538 h 8999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8000" h="8999538">
                <a:moveTo>
                  <a:pt x="0" y="0"/>
                </a:moveTo>
                <a:lnTo>
                  <a:pt x="4428000" y="0"/>
                </a:lnTo>
                <a:lnTo>
                  <a:pt x="4428000" y="8999538"/>
                </a:lnTo>
                <a:lnTo>
                  <a:pt x="0" y="8999538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HAPE: Rect White Right">
            <a:extLst>
              <a:ext uri="{FF2B5EF4-FFF2-40B4-BE49-F238E27FC236}">
                <a16:creationId xmlns:a16="http://schemas.microsoft.com/office/drawing/2014/main" id="{D5651497-3224-45A0-A6CA-7718664CAC6A}"/>
              </a:ext>
            </a:extLst>
          </p:cNvPr>
          <p:cNvSpPr/>
          <p:nvPr/>
        </p:nvSpPr>
        <p:spPr>
          <a:xfrm>
            <a:off x="4139313" y="0"/>
            <a:ext cx="3060000" cy="8999538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SHAPE: Rect Transparent">
            <a:extLst>
              <a:ext uri="{FF2B5EF4-FFF2-40B4-BE49-F238E27FC236}">
                <a16:creationId xmlns:a16="http://schemas.microsoft.com/office/drawing/2014/main" id="{6EB9C4E7-9722-4505-A89D-DC6E33B15E31}"/>
              </a:ext>
            </a:extLst>
          </p:cNvPr>
          <p:cNvSpPr/>
          <p:nvPr/>
        </p:nvSpPr>
        <p:spPr>
          <a:xfrm flipV="1">
            <a:off x="3614689" y="0"/>
            <a:ext cx="515351" cy="8999538"/>
          </a:xfrm>
          <a:prstGeom prst="rect">
            <a:avLst/>
          </a:prstGeom>
          <a:solidFill>
            <a:schemeClr val="bg1">
              <a:lumMod val="95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31" name="PIC 4 TN">
            <a:extLst>
              <a:ext uri="{FF2B5EF4-FFF2-40B4-BE49-F238E27FC236}">
                <a16:creationId xmlns:a16="http://schemas.microsoft.com/office/drawing/2014/main" id="{1CFD9FAD-4502-8DB9-288F-042E10F4C8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51139" y="7306488"/>
            <a:ext cx="900000" cy="900000"/>
          </a:xfrm>
          <a:custGeom>
            <a:avLst/>
            <a:gdLst>
              <a:gd name="connsiteX0" fmla="*/ 0 w 900000"/>
              <a:gd name="connsiteY0" fmla="*/ 0 h 900000"/>
              <a:gd name="connsiteX1" fmla="*/ 900000 w 900000"/>
              <a:gd name="connsiteY1" fmla="*/ 0 h 900000"/>
              <a:gd name="connsiteX2" fmla="*/ 900000 w 900000"/>
              <a:gd name="connsiteY2" fmla="*/ 900000 h 900000"/>
              <a:gd name="connsiteX3" fmla="*/ 0 w 900000"/>
              <a:gd name="connsiteY3" fmla="*/ 90000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0000" h="900000">
                <a:moveTo>
                  <a:pt x="0" y="0"/>
                </a:moveTo>
                <a:lnTo>
                  <a:pt x="900000" y="0"/>
                </a:lnTo>
                <a:lnTo>
                  <a:pt x="900000" y="900000"/>
                </a:lnTo>
                <a:lnTo>
                  <a:pt x="0" y="900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 3 TN">
            <a:extLst>
              <a:ext uri="{FF2B5EF4-FFF2-40B4-BE49-F238E27FC236}">
                <a16:creationId xmlns:a16="http://schemas.microsoft.com/office/drawing/2014/main" id="{B36BBF6F-6B9C-701B-BDDB-E9102FDE5F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838708" y="7306488"/>
            <a:ext cx="900000" cy="900000"/>
          </a:xfrm>
          <a:custGeom>
            <a:avLst/>
            <a:gdLst>
              <a:gd name="connsiteX0" fmla="*/ 0 w 900000"/>
              <a:gd name="connsiteY0" fmla="*/ 0 h 900000"/>
              <a:gd name="connsiteX1" fmla="*/ 900000 w 900000"/>
              <a:gd name="connsiteY1" fmla="*/ 0 h 900000"/>
              <a:gd name="connsiteX2" fmla="*/ 900000 w 900000"/>
              <a:gd name="connsiteY2" fmla="*/ 900000 h 900000"/>
              <a:gd name="connsiteX3" fmla="*/ 0 w 900000"/>
              <a:gd name="connsiteY3" fmla="*/ 90000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0000" h="900000">
                <a:moveTo>
                  <a:pt x="0" y="0"/>
                </a:moveTo>
                <a:lnTo>
                  <a:pt x="900000" y="0"/>
                </a:lnTo>
                <a:lnTo>
                  <a:pt x="900000" y="900000"/>
                </a:lnTo>
                <a:lnTo>
                  <a:pt x="0" y="900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 2 TN">
            <a:extLst>
              <a:ext uri="{FF2B5EF4-FFF2-40B4-BE49-F238E27FC236}">
                <a16:creationId xmlns:a16="http://schemas.microsoft.com/office/drawing/2014/main" id="{59F637DE-EE61-1E88-AA7F-3C35644069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838708" y="6120196"/>
            <a:ext cx="900000" cy="900000"/>
          </a:xfrm>
          <a:custGeom>
            <a:avLst/>
            <a:gdLst>
              <a:gd name="connsiteX0" fmla="*/ 0 w 900000"/>
              <a:gd name="connsiteY0" fmla="*/ 0 h 900000"/>
              <a:gd name="connsiteX1" fmla="*/ 900000 w 900000"/>
              <a:gd name="connsiteY1" fmla="*/ 0 h 900000"/>
              <a:gd name="connsiteX2" fmla="*/ 900000 w 900000"/>
              <a:gd name="connsiteY2" fmla="*/ 900000 h 900000"/>
              <a:gd name="connsiteX3" fmla="*/ 0 w 900000"/>
              <a:gd name="connsiteY3" fmla="*/ 90000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0000" h="900000">
                <a:moveTo>
                  <a:pt x="0" y="0"/>
                </a:moveTo>
                <a:lnTo>
                  <a:pt x="900000" y="0"/>
                </a:lnTo>
                <a:lnTo>
                  <a:pt x="900000" y="900000"/>
                </a:lnTo>
                <a:lnTo>
                  <a:pt x="0" y="900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 1 TN">
            <a:extLst>
              <a:ext uri="{FF2B5EF4-FFF2-40B4-BE49-F238E27FC236}">
                <a16:creationId xmlns:a16="http://schemas.microsoft.com/office/drawing/2014/main" id="{FDC4DF99-2496-681C-D235-9B6F936FCF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42816" y="6121456"/>
            <a:ext cx="900000" cy="900000"/>
          </a:xfrm>
          <a:custGeom>
            <a:avLst/>
            <a:gdLst>
              <a:gd name="connsiteX0" fmla="*/ 0 w 900000"/>
              <a:gd name="connsiteY0" fmla="*/ 0 h 900000"/>
              <a:gd name="connsiteX1" fmla="*/ 900000 w 900000"/>
              <a:gd name="connsiteY1" fmla="*/ 0 h 900000"/>
              <a:gd name="connsiteX2" fmla="*/ 900000 w 900000"/>
              <a:gd name="connsiteY2" fmla="*/ 900000 h 900000"/>
              <a:gd name="connsiteX3" fmla="*/ 0 w 900000"/>
              <a:gd name="connsiteY3" fmla="*/ 90000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0000" h="900000">
                <a:moveTo>
                  <a:pt x="0" y="0"/>
                </a:moveTo>
                <a:lnTo>
                  <a:pt x="900000" y="0"/>
                </a:lnTo>
                <a:lnTo>
                  <a:pt x="900000" y="900000"/>
                </a:lnTo>
                <a:lnTo>
                  <a:pt x="0" y="900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SHAPE: Rect TN Border">
            <a:extLst>
              <a:ext uri="{FF2B5EF4-FFF2-40B4-BE49-F238E27FC236}">
                <a16:creationId xmlns:a16="http://schemas.microsoft.com/office/drawing/2014/main" id="{BD1F4926-817B-162F-FDAB-DA6878E50636}"/>
              </a:ext>
            </a:extLst>
          </p:cNvPr>
          <p:cNvSpPr/>
          <p:nvPr/>
        </p:nvSpPr>
        <p:spPr>
          <a:xfrm>
            <a:off x="4549535" y="6025444"/>
            <a:ext cx="1080000" cy="1080000"/>
          </a:xfrm>
          <a:prstGeom prst="rect">
            <a:avLst/>
          </a:prstGeom>
          <a:noFill/>
          <a:ln w="254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0" name="CTA Button">
            <a:extLst>
              <a:ext uri="{FF2B5EF4-FFF2-40B4-BE49-F238E27FC236}">
                <a16:creationId xmlns:a16="http://schemas.microsoft.com/office/drawing/2014/main" id="{4DF7465E-1CB7-7B69-57E0-D4B87582480B}"/>
              </a:ext>
            </a:extLst>
          </p:cNvPr>
          <p:cNvSpPr/>
          <p:nvPr/>
        </p:nvSpPr>
        <p:spPr>
          <a:xfrm>
            <a:off x="5007999" y="4191595"/>
            <a:ext cx="1800000" cy="468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>
                <a:solidFill>
                  <a:schemeClr val="tx1"/>
                </a:solidFill>
                <a:latin typeface="Cormorant Infant Medium" panose="00000600000000000000" pitchFamily="2" charset="0"/>
                <a:cs typeface="Cavolini" panose="03000502040302020204" pitchFamily="66" charset="0"/>
              </a:rPr>
              <a:t>SHOP ONLINE</a:t>
            </a:r>
          </a:p>
        </p:txBody>
      </p:sp>
      <p:sp>
        <p:nvSpPr>
          <p:cNvPr id="42" name="TXT: Step up your...">
            <a:extLst>
              <a:ext uri="{FF2B5EF4-FFF2-40B4-BE49-F238E27FC236}">
                <a16:creationId xmlns:a16="http://schemas.microsoft.com/office/drawing/2014/main" id="{149BDD71-524B-4245-4B27-F86C296ED96D}"/>
              </a:ext>
            </a:extLst>
          </p:cNvPr>
          <p:cNvSpPr txBox="1"/>
          <p:nvPr/>
        </p:nvSpPr>
        <p:spPr>
          <a:xfrm>
            <a:off x="4371376" y="2549052"/>
            <a:ext cx="251852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2200" dirty="0">
                <a:latin typeface="Cormorant Infant Medium" panose="00000600000000000000" pitchFamily="2" charset="0"/>
                <a:cs typeface="Cavolini" panose="03000502040302020204" pitchFamily="66" charset="0"/>
              </a:rPr>
              <a:t>Step up your style quotient with our elegant handbags!</a:t>
            </a:r>
          </a:p>
        </p:txBody>
      </p:sp>
      <p:sp>
        <p:nvSpPr>
          <p:cNvPr id="43" name="TXT: Stylish">
            <a:extLst>
              <a:ext uri="{FF2B5EF4-FFF2-40B4-BE49-F238E27FC236}">
                <a16:creationId xmlns:a16="http://schemas.microsoft.com/office/drawing/2014/main" id="{11C3B68E-CB3C-E232-5B4C-6872FF3D1956}"/>
              </a:ext>
            </a:extLst>
          </p:cNvPr>
          <p:cNvSpPr txBox="1"/>
          <p:nvPr/>
        </p:nvSpPr>
        <p:spPr>
          <a:xfrm>
            <a:off x="4584818" y="1455640"/>
            <a:ext cx="23471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N" sz="4800" spc="-300" dirty="0">
                <a:latin typeface="Allerta Stencil" pitchFamily="2" charset="0"/>
              </a:rPr>
              <a:t>STYLISH</a:t>
            </a:r>
          </a:p>
        </p:txBody>
      </p:sp>
      <p:sp>
        <p:nvSpPr>
          <p:cNvPr id="44" name="TXT: Look">
            <a:extLst>
              <a:ext uri="{FF2B5EF4-FFF2-40B4-BE49-F238E27FC236}">
                <a16:creationId xmlns:a16="http://schemas.microsoft.com/office/drawing/2014/main" id="{D9EAD040-BDD4-5AB5-E7F2-12F864457E05}"/>
              </a:ext>
            </a:extLst>
          </p:cNvPr>
          <p:cNvSpPr txBox="1"/>
          <p:nvPr/>
        </p:nvSpPr>
        <p:spPr>
          <a:xfrm>
            <a:off x="5299756" y="937245"/>
            <a:ext cx="1632178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N" sz="5200" spc="-150" dirty="0">
                <a:latin typeface="League Spartan Thin" pitchFamily="2" charset="0"/>
              </a:rPr>
              <a:t>LOOK</a:t>
            </a:r>
          </a:p>
        </p:txBody>
      </p:sp>
      <p:grpSp>
        <p:nvGrpSpPr>
          <p:cNvPr id="33" name="SHAPE: Small Triangles">
            <a:extLst>
              <a:ext uri="{FF2B5EF4-FFF2-40B4-BE49-F238E27FC236}">
                <a16:creationId xmlns:a16="http://schemas.microsoft.com/office/drawing/2014/main" id="{0A05F97A-4EBD-435B-AB0A-FE5C9FE92B40}"/>
              </a:ext>
            </a:extLst>
          </p:cNvPr>
          <p:cNvGrpSpPr>
            <a:grpSpLocks/>
          </p:cNvGrpSpPr>
          <p:nvPr/>
        </p:nvGrpSpPr>
        <p:grpSpPr>
          <a:xfrm flipV="1">
            <a:off x="611246" y="1539217"/>
            <a:ext cx="180000" cy="900000"/>
            <a:chOff x="-4508621" y="770760"/>
            <a:chExt cx="305046" cy="1376035"/>
          </a:xfrm>
          <a:noFill/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71D1BB9-70F5-4D26-8106-376607D4DFF6}"/>
                </a:ext>
              </a:extLst>
            </p:cNvPr>
            <p:cNvSpPr/>
            <p:nvPr/>
          </p:nvSpPr>
          <p:spPr>
            <a:xfrm>
              <a:off x="-4508621" y="1508906"/>
              <a:ext cx="305046" cy="263945"/>
            </a:xfrm>
            <a:custGeom>
              <a:avLst/>
              <a:gdLst>
                <a:gd name="connsiteX0" fmla="*/ 152523 w 305046"/>
                <a:gd name="connsiteY0" fmla="*/ 263946 h 263945"/>
                <a:gd name="connsiteX1" fmla="*/ 228785 w 305046"/>
                <a:gd name="connsiteY1" fmla="*/ 131854 h 263945"/>
                <a:gd name="connsiteX2" fmla="*/ 305046 w 305046"/>
                <a:gd name="connsiteY2" fmla="*/ 0 h 263945"/>
                <a:gd name="connsiteX3" fmla="*/ 152523 w 305046"/>
                <a:gd name="connsiteY3" fmla="*/ 0 h 263945"/>
                <a:gd name="connsiteX4" fmla="*/ 0 w 305046"/>
                <a:gd name="connsiteY4" fmla="*/ 0 h 263945"/>
                <a:gd name="connsiteX5" fmla="*/ 76262 w 305046"/>
                <a:gd name="connsiteY5" fmla="*/ 131854 h 263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3945">
                  <a:moveTo>
                    <a:pt x="152523" y="263946"/>
                  </a:moveTo>
                  <a:lnTo>
                    <a:pt x="228785" y="131854"/>
                  </a:ln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1854"/>
                  </a:lnTo>
                  <a:close/>
                </a:path>
              </a:pathLst>
            </a:custGeom>
            <a:grpFill/>
            <a:ln w="23758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E6DAB5C-691A-4401-ADE4-55811B183322}"/>
                </a:ext>
              </a:extLst>
            </p:cNvPr>
            <p:cNvSpPr/>
            <p:nvPr/>
          </p:nvSpPr>
          <p:spPr>
            <a:xfrm>
              <a:off x="-4508621" y="1144703"/>
              <a:ext cx="305046" cy="264184"/>
            </a:xfrm>
            <a:custGeom>
              <a:avLst/>
              <a:gdLst>
                <a:gd name="connsiteX0" fmla="*/ 152523 w 305046"/>
                <a:gd name="connsiteY0" fmla="*/ 264184 h 264184"/>
                <a:gd name="connsiteX1" fmla="*/ 228785 w 305046"/>
                <a:gd name="connsiteY1" fmla="*/ 132092 h 264184"/>
                <a:gd name="connsiteX2" fmla="*/ 305046 w 305046"/>
                <a:gd name="connsiteY2" fmla="*/ 0 h 264184"/>
                <a:gd name="connsiteX3" fmla="*/ 152523 w 305046"/>
                <a:gd name="connsiteY3" fmla="*/ 0 h 264184"/>
                <a:gd name="connsiteX4" fmla="*/ 0 w 305046"/>
                <a:gd name="connsiteY4" fmla="*/ 0 h 264184"/>
                <a:gd name="connsiteX5" fmla="*/ 76262 w 305046"/>
                <a:gd name="connsiteY5" fmla="*/ 132092 h 264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4184">
                  <a:moveTo>
                    <a:pt x="152523" y="264184"/>
                  </a:moveTo>
                  <a:lnTo>
                    <a:pt x="228785" y="132092"/>
                  </a:ln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2092"/>
                  </a:lnTo>
                  <a:close/>
                </a:path>
              </a:pathLst>
            </a:custGeom>
            <a:grpFill/>
            <a:ln w="23758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76D05A6-F58C-4003-A7AC-0D01BB4A9B47}"/>
                </a:ext>
              </a:extLst>
            </p:cNvPr>
            <p:cNvSpPr/>
            <p:nvPr/>
          </p:nvSpPr>
          <p:spPr>
            <a:xfrm>
              <a:off x="-4508621" y="1882849"/>
              <a:ext cx="305046" cy="263946"/>
            </a:xfrm>
            <a:custGeom>
              <a:avLst/>
              <a:gdLst>
                <a:gd name="connsiteX0" fmla="*/ 152523 w 305046"/>
                <a:gd name="connsiteY0" fmla="*/ 263946 h 263946"/>
                <a:gd name="connsiteX1" fmla="*/ 228785 w 305046"/>
                <a:gd name="connsiteY1" fmla="*/ 131855 h 263946"/>
                <a:gd name="connsiteX2" fmla="*/ 305046 w 305046"/>
                <a:gd name="connsiteY2" fmla="*/ 0 h 263946"/>
                <a:gd name="connsiteX3" fmla="*/ 152523 w 305046"/>
                <a:gd name="connsiteY3" fmla="*/ 0 h 263946"/>
                <a:gd name="connsiteX4" fmla="*/ 0 w 305046"/>
                <a:gd name="connsiteY4" fmla="*/ 0 h 263946"/>
                <a:gd name="connsiteX5" fmla="*/ 76262 w 305046"/>
                <a:gd name="connsiteY5" fmla="*/ 131855 h 263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3946">
                  <a:moveTo>
                    <a:pt x="152523" y="263946"/>
                  </a:moveTo>
                  <a:lnTo>
                    <a:pt x="228785" y="131855"/>
                  </a:ln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1855"/>
                  </a:lnTo>
                  <a:close/>
                </a:path>
              </a:pathLst>
            </a:custGeom>
            <a:grpFill/>
            <a:ln w="23758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30637AA-CE73-41BA-A847-7996934994CC}"/>
                </a:ext>
              </a:extLst>
            </p:cNvPr>
            <p:cNvSpPr/>
            <p:nvPr/>
          </p:nvSpPr>
          <p:spPr>
            <a:xfrm>
              <a:off x="-4508621" y="770760"/>
              <a:ext cx="305046" cy="264183"/>
            </a:xfrm>
            <a:custGeom>
              <a:avLst/>
              <a:gdLst>
                <a:gd name="connsiteX0" fmla="*/ 228785 w 305046"/>
                <a:gd name="connsiteY0" fmla="*/ 132092 h 264183"/>
                <a:gd name="connsiteX1" fmla="*/ 305046 w 305046"/>
                <a:gd name="connsiteY1" fmla="*/ 0 h 264183"/>
                <a:gd name="connsiteX2" fmla="*/ 152523 w 305046"/>
                <a:gd name="connsiteY2" fmla="*/ 0 h 264183"/>
                <a:gd name="connsiteX3" fmla="*/ 0 w 305046"/>
                <a:gd name="connsiteY3" fmla="*/ 0 h 264183"/>
                <a:gd name="connsiteX4" fmla="*/ 76262 w 305046"/>
                <a:gd name="connsiteY4" fmla="*/ 132092 h 264183"/>
                <a:gd name="connsiteX5" fmla="*/ 152523 w 305046"/>
                <a:gd name="connsiteY5" fmla="*/ 264184 h 264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4183">
                  <a:moveTo>
                    <a:pt x="228785" y="132092"/>
                  </a:move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2092"/>
                  </a:lnTo>
                  <a:lnTo>
                    <a:pt x="152523" y="264184"/>
                  </a:lnTo>
                  <a:close/>
                </a:path>
              </a:pathLst>
            </a:custGeom>
            <a:grpFill/>
            <a:ln w="23758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GROUP: TXT + Bg 10% OFF">
            <a:extLst>
              <a:ext uri="{FF2B5EF4-FFF2-40B4-BE49-F238E27FC236}">
                <a16:creationId xmlns:a16="http://schemas.microsoft.com/office/drawing/2014/main" id="{0D4CC8F6-AE57-438A-8EE0-BD7375083F21}"/>
              </a:ext>
            </a:extLst>
          </p:cNvPr>
          <p:cNvGrpSpPr/>
          <p:nvPr/>
        </p:nvGrpSpPr>
        <p:grpSpPr>
          <a:xfrm>
            <a:off x="143246" y="305259"/>
            <a:ext cx="1188000" cy="1080000"/>
            <a:chOff x="5888432" y="149982"/>
            <a:chExt cx="1188000" cy="1080000"/>
          </a:xfrm>
        </p:grpSpPr>
        <p:sp>
          <p:nvSpPr>
            <p:cNvPr id="26" name="SHAPE: 10% OFF Bg">
              <a:extLst>
                <a:ext uri="{FF2B5EF4-FFF2-40B4-BE49-F238E27FC236}">
                  <a16:creationId xmlns:a16="http://schemas.microsoft.com/office/drawing/2014/main" id="{040ED441-0222-426D-92D2-A7EDEBFDBE4C}"/>
                </a:ext>
              </a:extLst>
            </p:cNvPr>
            <p:cNvSpPr/>
            <p:nvPr/>
          </p:nvSpPr>
          <p:spPr>
            <a:xfrm>
              <a:off x="5888432" y="149982"/>
              <a:ext cx="1188000" cy="1080000"/>
            </a:xfrm>
            <a:prstGeom prst="star32">
              <a:avLst>
                <a:gd name="adj" fmla="val 47279"/>
              </a:avLst>
            </a:prstGeom>
            <a:solidFill>
              <a:schemeClr val="bg1">
                <a:lumMod val="95000"/>
                <a:alpha val="70000"/>
              </a:schemeClr>
            </a:solidFill>
            <a:ln w="31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27" name="TXT: 10% OFF">
              <a:extLst>
                <a:ext uri="{FF2B5EF4-FFF2-40B4-BE49-F238E27FC236}">
                  <a16:creationId xmlns:a16="http://schemas.microsoft.com/office/drawing/2014/main" id="{1AB3D6F5-1890-4593-9081-3AC8338F3B9E}"/>
                </a:ext>
              </a:extLst>
            </p:cNvPr>
            <p:cNvSpPr txBox="1"/>
            <p:nvPr/>
          </p:nvSpPr>
          <p:spPr>
            <a:xfrm>
              <a:off x="6034613" y="410520"/>
              <a:ext cx="861133" cy="7105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2400"/>
                </a:lnSpc>
              </a:pPr>
              <a:r>
                <a:rPr lang="en-IN" sz="2800" dirty="0">
                  <a:latin typeface="Century Gothic" panose="020B0502020202020204" pitchFamily="34" charset="0"/>
                  <a:cs typeface="Biome" panose="020B0503030204020804" pitchFamily="34" charset="0"/>
                </a:rPr>
                <a:t>10%</a:t>
              </a:r>
            </a:p>
            <a:p>
              <a:pPr algn="ctr">
                <a:lnSpc>
                  <a:spcPts val="2400"/>
                </a:lnSpc>
              </a:pPr>
              <a:r>
                <a:rPr lang="en-IN" sz="2800" dirty="0">
                  <a:latin typeface="Century Gothic" panose="020B0502020202020204" pitchFamily="34" charset="0"/>
                  <a:cs typeface="Biome" panose="020B0503030204020804" pitchFamily="34" charset="0"/>
                </a:rPr>
                <a:t>OFF</a:t>
              </a:r>
            </a:p>
          </p:txBody>
        </p:sp>
      </p:grpSp>
      <p:sp>
        <p:nvSpPr>
          <p:cNvPr id="9" name="TXT: Web Address">
            <a:extLst>
              <a:ext uri="{FF2B5EF4-FFF2-40B4-BE49-F238E27FC236}">
                <a16:creationId xmlns:a16="http://schemas.microsoft.com/office/drawing/2014/main" id="{09B4DB6F-D666-4C29-B420-3CBB99B92F93}"/>
              </a:ext>
            </a:extLst>
          </p:cNvPr>
          <p:cNvSpPr txBox="1"/>
          <p:nvPr/>
        </p:nvSpPr>
        <p:spPr>
          <a:xfrm>
            <a:off x="4280471" y="101644"/>
            <a:ext cx="2658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N" spc="150" dirty="0">
                <a:latin typeface="Cormorant Infant Medium" panose="00000600000000000000" pitchFamily="2" charset="0"/>
                <a:ea typeface="Alice" pitchFamily="2" charset="0"/>
                <a:cs typeface="Cavolini" panose="03000502040302020204" pitchFamily="66" charset="0"/>
              </a:rPr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1532286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/>
    </mc:Choice>
    <mc:Fallback xmlns="">
      <p:transition spd="slow" advClick="0" advTm="1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 3">
            <a:extLst>
              <a:ext uri="{FF2B5EF4-FFF2-40B4-BE49-F238E27FC236}">
                <a16:creationId xmlns:a16="http://schemas.microsoft.com/office/drawing/2014/main" id="{468B34AD-6805-463C-A81B-C0C5D256AE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" r="4"/>
          <a:stretch/>
        </p:blipFill>
        <p:spPr bwMode="auto">
          <a:xfrm>
            <a:off x="0" y="0"/>
            <a:ext cx="4428000" cy="8999538"/>
          </a:xfrm>
          <a:custGeom>
            <a:avLst/>
            <a:gdLst>
              <a:gd name="connsiteX0" fmla="*/ 0 w 4428000"/>
              <a:gd name="connsiteY0" fmla="*/ 0 h 8999538"/>
              <a:gd name="connsiteX1" fmla="*/ 4428000 w 4428000"/>
              <a:gd name="connsiteY1" fmla="*/ 0 h 8999538"/>
              <a:gd name="connsiteX2" fmla="*/ 4428000 w 4428000"/>
              <a:gd name="connsiteY2" fmla="*/ 8999538 h 8999538"/>
              <a:gd name="connsiteX3" fmla="*/ 0 w 4428000"/>
              <a:gd name="connsiteY3" fmla="*/ 8999538 h 8999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8000" h="8999538">
                <a:moveTo>
                  <a:pt x="0" y="0"/>
                </a:moveTo>
                <a:lnTo>
                  <a:pt x="4428000" y="0"/>
                </a:lnTo>
                <a:lnTo>
                  <a:pt x="4428000" y="8999538"/>
                </a:lnTo>
                <a:lnTo>
                  <a:pt x="0" y="8999538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 2">
            <a:extLst>
              <a:ext uri="{FF2B5EF4-FFF2-40B4-BE49-F238E27FC236}">
                <a16:creationId xmlns:a16="http://schemas.microsoft.com/office/drawing/2014/main" id="{1CD0C388-D1D3-4FCC-90E3-3861114F5A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" r="797"/>
          <a:stretch/>
        </p:blipFill>
        <p:spPr bwMode="auto">
          <a:xfrm>
            <a:off x="0" y="0"/>
            <a:ext cx="4428000" cy="8999538"/>
          </a:xfrm>
          <a:custGeom>
            <a:avLst/>
            <a:gdLst>
              <a:gd name="connsiteX0" fmla="*/ 0 w 4428000"/>
              <a:gd name="connsiteY0" fmla="*/ 0 h 8999538"/>
              <a:gd name="connsiteX1" fmla="*/ 4428000 w 4428000"/>
              <a:gd name="connsiteY1" fmla="*/ 0 h 8999538"/>
              <a:gd name="connsiteX2" fmla="*/ 4428000 w 4428000"/>
              <a:gd name="connsiteY2" fmla="*/ 8999538 h 8999538"/>
              <a:gd name="connsiteX3" fmla="*/ 0 w 4428000"/>
              <a:gd name="connsiteY3" fmla="*/ 8999538 h 8999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8000" h="8999538">
                <a:moveTo>
                  <a:pt x="0" y="0"/>
                </a:moveTo>
                <a:lnTo>
                  <a:pt x="4428000" y="0"/>
                </a:lnTo>
                <a:lnTo>
                  <a:pt x="4428000" y="8999538"/>
                </a:lnTo>
                <a:lnTo>
                  <a:pt x="0" y="8999538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 1 Small Transparent">
            <a:extLst>
              <a:ext uri="{FF2B5EF4-FFF2-40B4-BE49-F238E27FC236}">
                <a16:creationId xmlns:a16="http://schemas.microsoft.com/office/drawing/2014/main" id="{ED7E314A-A4F3-15A1-2820-FACBB91276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alphaModFix amt="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6" b="16"/>
          <a:stretch/>
        </p:blipFill>
        <p:spPr bwMode="auto">
          <a:xfrm rot="5400000" flipV="1">
            <a:off x="4474087" y="4139769"/>
            <a:ext cx="354258" cy="720000"/>
          </a:xfrm>
          <a:custGeom>
            <a:avLst/>
            <a:gdLst>
              <a:gd name="connsiteX0" fmla="*/ 0 w 4428000"/>
              <a:gd name="connsiteY0" fmla="*/ 0 h 8999538"/>
              <a:gd name="connsiteX1" fmla="*/ 4428000 w 4428000"/>
              <a:gd name="connsiteY1" fmla="*/ 0 h 8999538"/>
              <a:gd name="connsiteX2" fmla="*/ 4428000 w 4428000"/>
              <a:gd name="connsiteY2" fmla="*/ 8999538 h 8999538"/>
              <a:gd name="connsiteX3" fmla="*/ 0 w 4428000"/>
              <a:gd name="connsiteY3" fmla="*/ 8999538 h 8999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8000" h="8999538">
                <a:moveTo>
                  <a:pt x="0" y="0"/>
                </a:moveTo>
                <a:lnTo>
                  <a:pt x="4428000" y="0"/>
                </a:lnTo>
                <a:lnTo>
                  <a:pt x="4428000" y="8999538"/>
                </a:lnTo>
                <a:lnTo>
                  <a:pt x="0" y="8999538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HAPE: Rect White Right">
            <a:extLst>
              <a:ext uri="{FF2B5EF4-FFF2-40B4-BE49-F238E27FC236}">
                <a16:creationId xmlns:a16="http://schemas.microsoft.com/office/drawing/2014/main" id="{CA7DED47-8451-0A5F-2CA4-CDE51A33704B}"/>
              </a:ext>
            </a:extLst>
          </p:cNvPr>
          <p:cNvSpPr/>
          <p:nvPr/>
        </p:nvSpPr>
        <p:spPr>
          <a:xfrm>
            <a:off x="4139313" y="0"/>
            <a:ext cx="3060000" cy="8999538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SHAPE: Rect Transparent">
            <a:extLst>
              <a:ext uri="{FF2B5EF4-FFF2-40B4-BE49-F238E27FC236}">
                <a16:creationId xmlns:a16="http://schemas.microsoft.com/office/drawing/2014/main" id="{ECC93283-350E-210F-DBA3-87305E215E43}"/>
              </a:ext>
            </a:extLst>
          </p:cNvPr>
          <p:cNvSpPr/>
          <p:nvPr/>
        </p:nvSpPr>
        <p:spPr>
          <a:xfrm flipV="1">
            <a:off x="3614689" y="0"/>
            <a:ext cx="515351" cy="8999538"/>
          </a:xfrm>
          <a:prstGeom prst="rect">
            <a:avLst/>
          </a:prstGeom>
          <a:solidFill>
            <a:schemeClr val="bg1">
              <a:lumMod val="95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51" name="PIC 4 TN">
            <a:extLst>
              <a:ext uri="{FF2B5EF4-FFF2-40B4-BE49-F238E27FC236}">
                <a16:creationId xmlns:a16="http://schemas.microsoft.com/office/drawing/2014/main" id="{F499FC87-9FA1-EDE3-2A49-B769E4CD3F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51139" y="7308000"/>
            <a:ext cx="900000" cy="900000"/>
          </a:xfrm>
          <a:custGeom>
            <a:avLst/>
            <a:gdLst>
              <a:gd name="connsiteX0" fmla="*/ 0 w 900000"/>
              <a:gd name="connsiteY0" fmla="*/ 0 h 900000"/>
              <a:gd name="connsiteX1" fmla="*/ 900000 w 900000"/>
              <a:gd name="connsiteY1" fmla="*/ 0 h 900000"/>
              <a:gd name="connsiteX2" fmla="*/ 900000 w 900000"/>
              <a:gd name="connsiteY2" fmla="*/ 900000 h 900000"/>
              <a:gd name="connsiteX3" fmla="*/ 0 w 900000"/>
              <a:gd name="connsiteY3" fmla="*/ 90000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0000" h="900000">
                <a:moveTo>
                  <a:pt x="0" y="0"/>
                </a:moveTo>
                <a:lnTo>
                  <a:pt x="900000" y="0"/>
                </a:lnTo>
                <a:lnTo>
                  <a:pt x="900000" y="900000"/>
                </a:lnTo>
                <a:lnTo>
                  <a:pt x="0" y="900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 3 TN">
            <a:extLst>
              <a:ext uri="{FF2B5EF4-FFF2-40B4-BE49-F238E27FC236}">
                <a16:creationId xmlns:a16="http://schemas.microsoft.com/office/drawing/2014/main" id="{91FE8BF0-94BF-5BA3-76CA-4DB372D7A4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838708" y="7308000"/>
            <a:ext cx="900000" cy="900000"/>
          </a:xfrm>
          <a:custGeom>
            <a:avLst/>
            <a:gdLst>
              <a:gd name="connsiteX0" fmla="*/ 0 w 900000"/>
              <a:gd name="connsiteY0" fmla="*/ 0 h 900000"/>
              <a:gd name="connsiteX1" fmla="*/ 900000 w 900000"/>
              <a:gd name="connsiteY1" fmla="*/ 0 h 900000"/>
              <a:gd name="connsiteX2" fmla="*/ 900000 w 900000"/>
              <a:gd name="connsiteY2" fmla="*/ 900000 h 900000"/>
              <a:gd name="connsiteX3" fmla="*/ 0 w 900000"/>
              <a:gd name="connsiteY3" fmla="*/ 90000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0000" h="900000">
                <a:moveTo>
                  <a:pt x="0" y="0"/>
                </a:moveTo>
                <a:lnTo>
                  <a:pt x="900000" y="0"/>
                </a:lnTo>
                <a:lnTo>
                  <a:pt x="900000" y="900000"/>
                </a:lnTo>
                <a:lnTo>
                  <a:pt x="0" y="900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 2 TN">
            <a:extLst>
              <a:ext uri="{FF2B5EF4-FFF2-40B4-BE49-F238E27FC236}">
                <a16:creationId xmlns:a16="http://schemas.microsoft.com/office/drawing/2014/main" id="{8A2F0327-C55F-0468-94D5-30B092E1FD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838708" y="6120000"/>
            <a:ext cx="900000" cy="900000"/>
          </a:xfrm>
          <a:custGeom>
            <a:avLst/>
            <a:gdLst>
              <a:gd name="connsiteX0" fmla="*/ 0 w 900000"/>
              <a:gd name="connsiteY0" fmla="*/ 0 h 900000"/>
              <a:gd name="connsiteX1" fmla="*/ 900000 w 900000"/>
              <a:gd name="connsiteY1" fmla="*/ 0 h 900000"/>
              <a:gd name="connsiteX2" fmla="*/ 900000 w 900000"/>
              <a:gd name="connsiteY2" fmla="*/ 900000 h 900000"/>
              <a:gd name="connsiteX3" fmla="*/ 0 w 900000"/>
              <a:gd name="connsiteY3" fmla="*/ 90000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0000" h="900000">
                <a:moveTo>
                  <a:pt x="0" y="0"/>
                </a:moveTo>
                <a:lnTo>
                  <a:pt x="900000" y="0"/>
                </a:lnTo>
                <a:lnTo>
                  <a:pt x="900000" y="900000"/>
                </a:lnTo>
                <a:lnTo>
                  <a:pt x="0" y="900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 1 TN">
            <a:extLst>
              <a:ext uri="{FF2B5EF4-FFF2-40B4-BE49-F238E27FC236}">
                <a16:creationId xmlns:a16="http://schemas.microsoft.com/office/drawing/2014/main" id="{CACE1A92-FAAF-4627-DEC9-E196DDA112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42816" y="6120000"/>
            <a:ext cx="900000" cy="900000"/>
          </a:xfrm>
          <a:custGeom>
            <a:avLst/>
            <a:gdLst>
              <a:gd name="connsiteX0" fmla="*/ 0 w 900000"/>
              <a:gd name="connsiteY0" fmla="*/ 0 h 900000"/>
              <a:gd name="connsiteX1" fmla="*/ 900000 w 900000"/>
              <a:gd name="connsiteY1" fmla="*/ 0 h 900000"/>
              <a:gd name="connsiteX2" fmla="*/ 900000 w 900000"/>
              <a:gd name="connsiteY2" fmla="*/ 900000 h 900000"/>
              <a:gd name="connsiteX3" fmla="*/ 0 w 900000"/>
              <a:gd name="connsiteY3" fmla="*/ 90000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0000" h="900000">
                <a:moveTo>
                  <a:pt x="0" y="0"/>
                </a:moveTo>
                <a:lnTo>
                  <a:pt x="900000" y="0"/>
                </a:lnTo>
                <a:lnTo>
                  <a:pt x="900000" y="900000"/>
                </a:lnTo>
                <a:lnTo>
                  <a:pt x="0" y="900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HAPE: Rect TN Border">
            <a:extLst>
              <a:ext uri="{FF2B5EF4-FFF2-40B4-BE49-F238E27FC236}">
                <a16:creationId xmlns:a16="http://schemas.microsoft.com/office/drawing/2014/main" id="{BAE42CEB-F5EE-4633-862A-06CAD21E9379}"/>
              </a:ext>
            </a:extLst>
          </p:cNvPr>
          <p:cNvSpPr/>
          <p:nvPr/>
        </p:nvSpPr>
        <p:spPr>
          <a:xfrm>
            <a:off x="5739983" y="6038144"/>
            <a:ext cx="1080000" cy="1080000"/>
          </a:xfrm>
          <a:prstGeom prst="rect">
            <a:avLst/>
          </a:prstGeom>
          <a:noFill/>
          <a:ln w="254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3" name="SHAPE: Small Triangles">
            <a:extLst>
              <a:ext uri="{FF2B5EF4-FFF2-40B4-BE49-F238E27FC236}">
                <a16:creationId xmlns:a16="http://schemas.microsoft.com/office/drawing/2014/main" id="{0A05F97A-4EBD-435B-AB0A-FE5C9FE92B40}"/>
              </a:ext>
            </a:extLst>
          </p:cNvPr>
          <p:cNvGrpSpPr>
            <a:grpSpLocks/>
          </p:cNvGrpSpPr>
          <p:nvPr/>
        </p:nvGrpSpPr>
        <p:grpSpPr>
          <a:xfrm flipV="1">
            <a:off x="611246" y="1539217"/>
            <a:ext cx="180000" cy="900000"/>
            <a:chOff x="-4508621" y="770760"/>
            <a:chExt cx="305046" cy="1376035"/>
          </a:xfrm>
          <a:noFill/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71D1BB9-70F5-4D26-8106-376607D4DFF6}"/>
                </a:ext>
              </a:extLst>
            </p:cNvPr>
            <p:cNvSpPr/>
            <p:nvPr/>
          </p:nvSpPr>
          <p:spPr>
            <a:xfrm>
              <a:off x="-4508621" y="1508906"/>
              <a:ext cx="305046" cy="263945"/>
            </a:xfrm>
            <a:custGeom>
              <a:avLst/>
              <a:gdLst>
                <a:gd name="connsiteX0" fmla="*/ 152523 w 305046"/>
                <a:gd name="connsiteY0" fmla="*/ 263946 h 263945"/>
                <a:gd name="connsiteX1" fmla="*/ 228785 w 305046"/>
                <a:gd name="connsiteY1" fmla="*/ 131854 h 263945"/>
                <a:gd name="connsiteX2" fmla="*/ 305046 w 305046"/>
                <a:gd name="connsiteY2" fmla="*/ 0 h 263945"/>
                <a:gd name="connsiteX3" fmla="*/ 152523 w 305046"/>
                <a:gd name="connsiteY3" fmla="*/ 0 h 263945"/>
                <a:gd name="connsiteX4" fmla="*/ 0 w 305046"/>
                <a:gd name="connsiteY4" fmla="*/ 0 h 263945"/>
                <a:gd name="connsiteX5" fmla="*/ 76262 w 305046"/>
                <a:gd name="connsiteY5" fmla="*/ 131854 h 263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3945">
                  <a:moveTo>
                    <a:pt x="152523" y="263946"/>
                  </a:moveTo>
                  <a:lnTo>
                    <a:pt x="228785" y="131854"/>
                  </a:ln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1854"/>
                  </a:lnTo>
                  <a:close/>
                </a:path>
              </a:pathLst>
            </a:custGeom>
            <a:grpFill/>
            <a:ln w="23758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E6DAB5C-691A-4401-ADE4-55811B183322}"/>
                </a:ext>
              </a:extLst>
            </p:cNvPr>
            <p:cNvSpPr/>
            <p:nvPr/>
          </p:nvSpPr>
          <p:spPr>
            <a:xfrm>
              <a:off x="-4508621" y="1144703"/>
              <a:ext cx="305046" cy="264184"/>
            </a:xfrm>
            <a:custGeom>
              <a:avLst/>
              <a:gdLst>
                <a:gd name="connsiteX0" fmla="*/ 152523 w 305046"/>
                <a:gd name="connsiteY0" fmla="*/ 264184 h 264184"/>
                <a:gd name="connsiteX1" fmla="*/ 228785 w 305046"/>
                <a:gd name="connsiteY1" fmla="*/ 132092 h 264184"/>
                <a:gd name="connsiteX2" fmla="*/ 305046 w 305046"/>
                <a:gd name="connsiteY2" fmla="*/ 0 h 264184"/>
                <a:gd name="connsiteX3" fmla="*/ 152523 w 305046"/>
                <a:gd name="connsiteY3" fmla="*/ 0 h 264184"/>
                <a:gd name="connsiteX4" fmla="*/ 0 w 305046"/>
                <a:gd name="connsiteY4" fmla="*/ 0 h 264184"/>
                <a:gd name="connsiteX5" fmla="*/ 76262 w 305046"/>
                <a:gd name="connsiteY5" fmla="*/ 132092 h 264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4184">
                  <a:moveTo>
                    <a:pt x="152523" y="264184"/>
                  </a:moveTo>
                  <a:lnTo>
                    <a:pt x="228785" y="132092"/>
                  </a:ln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2092"/>
                  </a:lnTo>
                  <a:close/>
                </a:path>
              </a:pathLst>
            </a:custGeom>
            <a:grpFill/>
            <a:ln w="23758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76D05A6-F58C-4003-A7AC-0D01BB4A9B47}"/>
                </a:ext>
              </a:extLst>
            </p:cNvPr>
            <p:cNvSpPr/>
            <p:nvPr/>
          </p:nvSpPr>
          <p:spPr>
            <a:xfrm>
              <a:off x="-4508621" y="1882849"/>
              <a:ext cx="305046" cy="263946"/>
            </a:xfrm>
            <a:custGeom>
              <a:avLst/>
              <a:gdLst>
                <a:gd name="connsiteX0" fmla="*/ 152523 w 305046"/>
                <a:gd name="connsiteY0" fmla="*/ 263946 h 263946"/>
                <a:gd name="connsiteX1" fmla="*/ 228785 w 305046"/>
                <a:gd name="connsiteY1" fmla="*/ 131855 h 263946"/>
                <a:gd name="connsiteX2" fmla="*/ 305046 w 305046"/>
                <a:gd name="connsiteY2" fmla="*/ 0 h 263946"/>
                <a:gd name="connsiteX3" fmla="*/ 152523 w 305046"/>
                <a:gd name="connsiteY3" fmla="*/ 0 h 263946"/>
                <a:gd name="connsiteX4" fmla="*/ 0 w 305046"/>
                <a:gd name="connsiteY4" fmla="*/ 0 h 263946"/>
                <a:gd name="connsiteX5" fmla="*/ 76262 w 305046"/>
                <a:gd name="connsiteY5" fmla="*/ 131855 h 263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3946">
                  <a:moveTo>
                    <a:pt x="152523" y="263946"/>
                  </a:moveTo>
                  <a:lnTo>
                    <a:pt x="228785" y="131855"/>
                  </a:ln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1855"/>
                  </a:lnTo>
                  <a:close/>
                </a:path>
              </a:pathLst>
            </a:custGeom>
            <a:grpFill/>
            <a:ln w="23758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30637AA-CE73-41BA-A847-7996934994CC}"/>
                </a:ext>
              </a:extLst>
            </p:cNvPr>
            <p:cNvSpPr/>
            <p:nvPr/>
          </p:nvSpPr>
          <p:spPr>
            <a:xfrm>
              <a:off x="-4508621" y="770760"/>
              <a:ext cx="305046" cy="264183"/>
            </a:xfrm>
            <a:custGeom>
              <a:avLst/>
              <a:gdLst>
                <a:gd name="connsiteX0" fmla="*/ 228785 w 305046"/>
                <a:gd name="connsiteY0" fmla="*/ 132092 h 264183"/>
                <a:gd name="connsiteX1" fmla="*/ 305046 w 305046"/>
                <a:gd name="connsiteY1" fmla="*/ 0 h 264183"/>
                <a:gd name="connsiteX2" fmla="*/ 152523 w 305046"/>
                <a:gd name="connsiteY2" fmla="*/ 0 h 264183"/>
                <a:gd name="connsiteX3" fmla="*/ 0 w 305046"/>
                <a:gd name="connsiteY3" fmla="*/ 0 h 264183"/>
                <a:gd name="connsiteX4" fmla="*/ 76262 w 305046"/>
                <a:gd name="connsiteY4" fmla="*/ 132092 h 264183"/>
                <a:gd name="connsiteX5" fmla="*/ 152523 w 305046"/>
                <a:gd name="connsiteY5" fmla="*/ 264184 h 264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4183">
                  <a:moveTo>
                    <a:pt x="228785" y="132092"/>
                  </a:move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2092"/>
                  </a:lnTo>
                  <a:lnTo>
                    <a:pt x="152523" y="264184"/>
                  </a:lnTo>
                  <a:close/>
                </a:path>
              </a:pathLst>
            </a:custGeom>
            <a:grpFill/>
            <a:ln w="23758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GROUP: TXT + Bg 10% OFF">
            <a:extLst>
              <a:ext uri="{FF2B5EF4-FFF2-40B4-BE49-F238E27FC236}">
                <a16:creationId xmlns:a16="http://schemas.microsoft.com/office/drawing/2014/main" id="{0D4CC8F6-AE57-438A-8EE0-BD7375083F21}"/>
              </a:ext>
            </a:extLst>
          </p:cNvPr>
          <p:cNvGrpSpPr/>
          <p:nvPr/>
        </p:nvGrpSpPr>
        <p:grpSpPr>
          <a:xfrm>
            <a:off x="143246" y="305259"/>
            <a:ext cx="1188000" cy="1080000"/>
            <a:chOff x="5888432" y="149982"/>
            <a:chExt cx="1188000" cy="1080000"/>
          </a:xfrm>
        </p:grpSpPr>
        <p:sp>
          <p:nvSpPr>
            <p:cNvPr id="26" name="SHAPE: 10% OFF Bg">
              <a:extLst>
                <a:ext uri="{FF2B5EF4-FFF2-40B4-BE49-F238E27FC236}">
                  <a16:creationId xmlns:a16="http://schemas.microsoft.com/office/drawing/2014/main" id="{040ED441-0222-426D-92D2-A7EDEBFDBE4C}"/>
                </a:ext>
              </a:extLst>
            </p:cNvPr>
            <p:cNvSpPr/>
            <p:nvPr/>
          </p:nvSpPr>
          <p:spPr>
            <a:xfrm>
              <a:off x="5888432" y="149982"/>
              <a:ext cx="1188000" cy="1080000"/>
            </a:xfrm>
            <a:prstGeom prst="star32">
              <a:avLst>
                <a:gd name="adj" fmla="val 47279"/>
              </a:avLst>
            </a:prstGeom>
            <a:solidFill>
              <a:schemeClr val="bg1">
                <a:lumMod val="95000"/>
                <a:alpha val="70000"/>
              </a:schemeClr>
            </a:solidFill>
            <a:ln w="31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27" name="TXT: 10% OFF">
              <a:extLst>
                <a:ext uri="{FF2B5EF4-FFF2-40B4-BE49-F238E27FC236}">
                  <a16:creationId xmlns:a16="http://schemas.microsoft.com/office/drawing/2014/main" id="{1AB3D6F5-1890-4593-9081-3AC8338F3B9E}"/>
                </a:ext>
              </a:extLst>
            </p:cNvPr>
            <p:cNvSpPr txBox="1"/>
            <p:nvPr/>
          </p:nvSpPr>
          <p:spPr>
            <a:xfrm>
              <a:off x="6034613" y="410520"/>
              <a:ext cx="861133" cy="7105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2400"/>
                </a:lnSpc>
              </a:pPr>
              <a:r>
                <a:rPr lang="en-IN" sz="2800" dirty="0">
                  <a:latin typeface="Century Gothic" panose="020B0502020202020204" pitchFamily="34" charset="0"/>
                  <a:cs typeface="Biome" panose="020B0503030204020804" pitchFamily="34" charset="0"/>
                </a:rPr>
                <a:t>10%</a:t>
              </a:r>
            </a:p>
            <a:p>
              <a:pPr algn="ctr">
                <a:lnSpc>
                  <a:spcPts val="2400"/>
                </a:lnSpc>
              </a:pPr>
              <a:r>
                <a:rPr lang="en-IN" sz="2800" dirty="0">
                  <a:latin typeface="Century Gothic" panose="020B0502020202020204" pitchFamily="34" charset="0"/>
                  <a:cs typeface="Biome" panose="020B0503030204020804" pitchFamily="34" charset="0"/>
                </a:rPr>
                <a:t>OFF</a:t>
              </a:r>
            </a:p>
          </p:txBody>
        </p:sp>
      </p:grpSp>
      <p:sp>
        <p:nvSpPr>
          <p:cNvPr id="2" name="CTA Button">
            <a:extLst>
              <a:ext uri="{FF2B5EF4-FFF2-40B4-BE49-F238E27FC236}">
                <a16:creationId xmlns:a16="http://schemas.microsoft.com/office/drawing/2014/main" id="{0E567009-4845-3A28-8E1B-120722DB969B}"/>
              </a:ext>
            </a:extLst>
          </p:cNvPr>
          <p:cNvSpPr/>
          <p:nvPr/>
        </p:nvSpPr>
        <p:spPr>
          <a:xfrm>
            <a:off x="5007999" y="4191595"/>
            <a:ext cx="1800000" cy="468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>
                <a:solidFill>
                  <a:schemeClr val="tx1"/>
                </a:solidFill>
                <a:latin typeface="Cormorant Infant Medium" panose="00000600000000000000" pitchFamily="2" charset="0"/>
                <a:cs typeface="Cavolini" panose="03000502040302020204" pitchFamily="66" charset="0"/>
              </a:rPr>
              <a:t>SHOP ONLINE</a:t>
            </a:r>
          </a:p>
        </p:txBody>
      </p:sp>
      <p:sp>
        <p:nvSpPr>
          <p:cNvPr id="3" name="TXT: Step up your...">
            <a:extLst>
              <a:ext uri="{FF2B5EF4-FFF2-40B4-BE49-F238E27FC236}">
                <a16:creationId xmlns:a16="http://schemas.microsoft.com/office/drawing/2014/main" id="{B04D20D2-BB8E-B221-3014-F9E480B4DCCA}"/>
              </a:ext>
            </a:extLst>
          </p:cNvPr>
          <p:cNvSpPr txBox="1"/>
          <p:nvPr/>
        </p:nvSpPr>
        <p:spPr>
          <a:xfrm>
            <a:off x="4371376" y="2549052"/>
            <a:ext cx="251852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2200" dirty="0">
                <a:latin typeface="Cormorant Infant Medium" panose="00000600000000000000" pitchFamily="2" charset="0"/>
                <a:cs typeface="Cavolini" panose="03000502040302020204" pitchFamily="66" charset="0"/>
              </a:rPr>
              <a:t>Step up your style quotient with our elegant handbags!</a:t>
            </a:r>
          </a:p>
        </p:txBody>
      </p:sp>
      <p:sp>
        <p:nvSpPr>
          <p:cNvPr id="4" name="TXT: Stylish">
            <a:extLst>
              <a:ext uri="{FF2B5EF4-FFF2-40B4-BE49-F238E27FC236}">
                <a16:creationId xmlns:a16="http://schemas.microsoft.com/office/drawing/2014/main" id="{A662825B-A59A-6E67-773E-8A4CEBF2752F}"/>
              </a:ext>
            </a:extLst>
          </p:cNvPr>
          <p:cNvSpPr txBox="1"/>
          <p:nvPr/>
        </p:nvSpPr>
        <p:spPr>
          <a:xfrm>
            <a:off x="4584818" y="1455640"/>
            <a:ext cx="23471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N" sz="4800" spc="-300" dirty="0">
                <a:latin typeface="Allerta Stencil" pitchFamily="2" charset="0"/>
              </a:rPr>
              <a:t>STYLISH</a:t>
            </a:r>
          </a:p>
        </p:txBody>
      </p:sp>
      <p:sp>
        <p:nvSpPr>
          <p:cNvPr id="5" name="TXT: Look">
            <a:extLst>
              <a:ext uri="{FF2B5EF4-FFF2-40B4-BE49-F238E27FC236}">
                <a16:creationId xmlns:a16="http://schemas.microsoft.com/office/drawing/2014/main" id="{01B9D906-D69A-934E-2001-6ADAC3196D71}"/>
              </a:ext>
            </a:extLst>
          </p:cNvPr>
          <p:cNvSpPr txBox="1"/>
          <p:nvPr/>
        </p:nvSpPr>
        <p:spPr>
          <a:xfrm>
            <a:off x="5299756" y="937245"/>
            <a:ext cx="1632178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N" sz="5200" spc="-150" dirty="0">
                <a:latin typeface="League Spartan Thin" pitchFamily="2" charset="0"/>
              </a:rPr>
              <a:t>LOOK</a:t>
            </a:r>
          </a:p>
        </p:txBody>
      </p:sp>
      <p:sp>
        <p:nvSpPr>
          <p:cNvPr id="6" name="TXT: Web Address">
            <a:extLst>
              <a:ext uri="{FF2B5EF4-FFF2-40B4-BE49-F238E27FC236}">
                <a16:creationId xmlns:a16="http://schemas.microsoft.com/office/drawing/2014/main" id="{FED0E270-68C9-5AFE-E1C2-3E776D06D999}"/>
              </a:ext>
            </a:extLst>
          </p:cNvPr>
          <p:cNvSpPr txBox="1"/>
          <p:nvPr/>
        </p:nvSpPr>
        <p:spPr>
          <a:xfrm>
            <a:off x="4280471" y="101644"/>
            <a:ext cx="2658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N" spc="150" dirty="0">
                <a:latin typeface="Cormorant Infant Medium" panose="00000600000000000000" pitchFamily="2" charset="0"/>
                <a:ea typeface="Alice" pitchFamily="2" charset="0"/>
                <a:cs typeface="Cavolini" panose="03000502040302020204" pitchFamily="66" charset="0"/>
              </a:rPr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36912037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 advTm="1000">
        <p159:morph option="byObject"/>
      </p:transition>
    </mc:Choice>
    <mc:Fallback xmlns="">
      <p:transition spd="slow" advClick="0" advTm="1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 4">
            <a:extLst>
              <a:ext uri="{FF2B5EF4-FFF2-40B4-BE49-F238E27FC236}">
                <a16:creationId xmlns:a16="http://schemas.microsoft.com/office/drawing/2014/main" id="{25FDC2B0-17CD-4E17-941A-3CCD2556EB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" r="4"/>
          <a:stretch/>
        </p:blipFill>
        <p:spPr bwMode="auto">
          <a:xfrm>
            <a:off x="0" y="0"/>
            <a:ext cx="4428000" cy="8999538"/>
          </a:xfrm>
          <a:custGeom>
            <a:avLst/>
            <a:gdLst>
              <a:gd name="connsiteX0" fmla="*/ 0 w 4428000"/>
              <a:gd name="connsiteY0" fmla="*/ 0 h 8999538"/>
              <a:gd name="connsiteX1" fmla="*/ 4428000 w 4428000"/>
              <a:gd name="connsiteY1" fmla="*/ 0 h 8999538"/>
              <a:gd name="connsiteX2" fmla="*/ 4428000 w 4428000"/>
              <a:gd name="connsiteY2" fmla="*/ 8999538 h 8999538"/>
              <a:gd name="connsiteX3" fmla="*/ 0 w 4428000"/>
              <a:gd name="connsiteY3" fmla="*/ 8999538 h 8999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8000" h="8999538">
                <a:moveTo>
                  <a:pt x="0" y="0"/>
                </a:moveTo>
                <a:lnTo>
                  <a:pt x="4428000" y="0"/>
                </a:lnTo>
                <a:lnTo>
                  <a:pt x="4428000" y="8999538"/>
                </a:lnTo>
                <a:lnTo>
                  <a:pt x="0" y="8999538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 3">
            <a:extLst>
              <a:ext uri="{FF2B5EF4-FFF2-40B4-BE49-F238E27FC236}">
                <a16:creationId xmlns:a16="http://schemas.microsoft.com/office/drawing/2014/main" id="{468B34AD-6805-463C-A81B-C0C5D256AE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brightnessContrast bright="-1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" r="4"/>
          <a:stretch/>
        </p:blipFill>
        <p:spPr bwMode="auto">
          <a:xfrm>
            <a:off x="0" y="0"/>
            <a:ext cx="4428000" cy="8999538"/>
          </a:xfrm>
          <a:custGeom>
            <a:avLst/>
            <a:gdLst>
              <a:gd name="connsiteX0" fmla="*/ 0 w 4428000"/>
              <a:gd name="connsiteY0" fmla="*/ 0 h 8999538"/>
              <a:gd name="connsiteX1" fmla="*/ 4428000 w 4428000"/>
              <a:gd name="connsiteY1" fmla="*/ 0 h 8999538"/>
              <a:gd name="connsiteX2" fmla="*/ 4428000 w 4428000"/>
              <a:gd name="connsiteY2" fmla="*/ 8999538 h 8999538"/>
              <a:gd name="connsiteX3" fmla="*/ 0 w 4428000"/>
              <a:gd name="connsiteY3" fmla="*/ 8999538 h 8999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8000" h="8999538">
                <a:moveTo>
                  <a:pt x="0" y="0"/>
                </a:moveTo>
                <a:lnTo>
                  <a:pt x="4428000" y="0"/>
                </a:lnTo>
                <a:lnTo>
                  <a:pt x="4428000" y="8999538"/>
                </a:lnTo>
                <a:lnTo>
                  <a:pt x="0" y="8999538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 2 Small Transparent">
            <a:extLst>
              <a:ext uri="{FF2B5EF4-FFF2-40B4-BE49-F238E27FC236}">
                <a16:creationId xmlns:a16="http://schemas.microsoft.com/office/drawing/2014/main" id="{12D6ECCF-83F9-7D87-33A1-A4010BFDF9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alphaModFix amt="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" r="797"/>
          <a:stretch/>
        </p:blipFill>
        <p:spPr bwMode="auto">
          <a:xfrm rot="5400000" flipV="1">
            <a:off x="4474087" y="4139769"/>
            <a:ext cx="354258" cy="720000"/>
          </a:xfrm>
          <a:custGeom>
            <a:avLst/>
            <a:gdLst>
              <a:gd name="connsiteX0" fmla="*/ 0 w 4428000"/>
              <a:gd name="connsiteY0" fmla="*/ 0 h 8999538"/>
              <a:gd name="connsiteX1" fmla="*/ 4428000 w 4428000"/>
              <a:gd name="connsiteY1" fmla="*/ 0 h 8999538"/>
              <a:gd name="connsiteX2" fmla="*/ 4428000 w 4428000"/>
              <a:gd name="connsiteY2" fmla="*/ 8999538 h 8999538"/>
              <a:gd name="connsiteX3" fmla="*/ 0 w 4428000"/>
              <a:gd name="connsiteY3" fmla="*/ 8999538 h 8999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8000" h="8999538">
                <a:moveTo>
                  <a:pt x="0" y="0"/>
                </a:moveTo>
                <a:lnTo>
                  <a:pt x="4428000" y="0"/>
                </a:lnTo>
                <a:lnTo>
                  <a:pt x="4428000" y="8999538"/>
                </a:lnTo>
                <a:lnTo>
                  <a:pt x="0" y="8999538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HAPE: Rect White Right">
            <a:extLst>
              <a:ext uri="{FF2B5EF4-FFF2-40B4-BE49-F238E27FC236}">
                <a16:creationId xmlns:a16="http://schemas.microsoft.com/office/drawing/2014/main" id="{B9830718-4100-FFDF-D3A9-76C28F5197C1}"/>
              </a:ext>
            </a:extLst>
          </p:cNvPr>
          <p:cNvSpPr/>
          <p:nvPr/>
        </p:nvSpPr>
        <p:spPr>
          <a:xfrm>
            <a:off x="4139313" y="0"/>
            <a:ext cx="3060000" cy="8999538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SHAPE: Rect Transparent">
            <a:extLst>
              <a:ext uri="{FF2B5EF4-FFF2-40B4-BE49-F238E27FC236}">
                <a16:creationId xmlns:a16="http://schemas.microsoft.com/office/drawing/2014/main" id="{E5FA0C66-4BE6-822C-1A50-2D63F21FC6FE}"/>
              </a:ext>
            </a:extLst>
          </p:cNvPr>
          <p:cNvSpPr/>
          <p:nvPr/>
        </p:nvSpPr>
        <p:spPr>
          <a:xfrm flipV="1">
            <a:off x="3614689" y="0"/>
            <a:ext cx="515351" cy="8999538"/>
          </a:xfrm>
          <a:prstGeom prst="rect">
            <a:avLst/>
          </a:prstGeom>
          <a:solidFill>
            <a:schemeClr val="bg1">
              <a:lumMod val="95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51" name="PIC 4 TN">
            <a:extLst>
              <a:ext uri="{FF2B5EF4-FFF2-40B4-BE49-F238E27FC236}">
                <a16:creationId xmlns:a16="http://schemas.microsoft.com/office/drawing/2014/main" id="{4B885565-5CE1-2902-BCEB-9C06866D6B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51139" y="7308000"/>
            <a:ext cx="900000" cy="900000"/>
          </a:xfrm>
          <a:custGeom>
            <a:avLst/>
            <a:gdLst>
              <a:gd name="connsiteX0" fmla="*/ 0 w 900000"/>
              <a:gd name="connsiteY0" fmla="*/ 0 h 900000"/>
              <a:gd name="connsiteX1" fmla="*/ 900000 w 900000"/>
              <a:gd name="connsiteY1" fmla="*/ 0 h 900000"/>
              <a:gd name="connsiteX2" fmla="*/ 900000 w 900000"/>
              <a:gd name="connsiteY2" fmla="*/ 900000 h 900000"/>
              <a:gd name="connsiteX3" fmla="*/ 0 w 900000"/>
              <a:gd name="connsiteY3" fmla="*/ 90000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0000" h="900000">
                <a:moveTo>
                  <a:pt x="0" y="0"/>
                </a:moveTo>
                <a:lnTo>
                  <a:pt x="900000" y="0"/>
                </a:lnTo>
                <a:lnTo>
                  <a:pt x="900000" y="900000"/>
                </a:lnTo>
                <a:lnTo>
                  <a:pt x="0" y="900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 3 TN">
            <a:extLst>
              <a:ext uri="{FF2B5EF4-FFF2-40B4-BE49-F238E27FC236}">
                <a16:creationId xmlns:a16="http://schemas.microsoft.com/office/drawing/2014/main" id="{4E3C49A4-AA63-08DD-C35A-B9E74A0E26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838708" y="7308000"/>
            <a:ext cx="900000" cy="900000"/>
          </a:xfrm>
          <a:custGeom>
            <a:avLst/>
            <a:gdLst>
              <a:gd name="connsiteX0" fmla="*/ 0 w 900000"/>
              <a:gd name="connsiteY0" fmla="*/ 0 h 900000"/>
              <a:gd name="connsiteX1" fmla="*/ 900000 w 900000"/>
              <a:gd name="connsiteY1" fmla="*/ 0 h 900000"/>
              <a:gd name="connsiteX2" fmla="*/ 900000 w 900000"/>
              <a:gd name="connsiteY2" fmla="*/ 900000 h 900000"/>
              <a:gd name="connsiteX3" fmla="*/ 0 w 900000"/>
              <a:gd name="connsiteY3" fmla="*/ 90000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0000" h="900000">
                <a:moveTo>
                  <a:pt x="0" y="0"/>
                </a:moveTo>
                <a:lnTo>
                  <a:pt x="900000" y="0"/>
                </a:lnTo>
                <a:lnTo>
                  <a:pt x="900000" y="900000"/>
                </a:lnTo>
                <a:lnTo>
                  <a:pt x="0" y="900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 2 TN">
            <a:extLst>
              <a:ext uri="{FF2B5EF4-FFF2-40B4-BE49-F238E27FC236}">
                <a16:creationId xmlns:a16="http://schemas.microsoft.com/office/drawing/2014/main" id="{E0A692A9-2127-BB23-4B1C-C4A32EF3B1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838708" y="6120000"/>
            <a:ext cx="900000" cy="900000"/>
          </a:xfrm>
          <a:custGeom>
            <a:avLst/>
            <a:gdLst>
              <a:gd name="connsiteX0" fmla="*/ 0 w 900000"/>
              <a:gd name="connsiteY0" fmla="*/ 0 h 900000"/>
              <a:gd name="connsiteX1" fmla="*/ 900000 w 900000"/>
              <a:gd name="connsiteY1" fmla="*/ 0 h 900000"/>
              <a:gd name="connsiteX2" fmla="*/ 900000 w 900000"/>
              <a:gd name="connsiteY2" fmla="*/ 900000 h 900000"/>
              <a:gd name="connsiteX3" fmla="*/ 0 w 900000"/>
              <a:gd name="connsiteY3" fmla="*/ 90000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0000" h="900000">
                <a:moveTo>
                  <a:pt x="0" y="0"/>
                </a:moveTo>
                <a:lnTo>
                  <a:pt x="900000" y="0"/>
                </a:lnTo>
                <a:lnTo>
                  <a:pt x="900000" y="900000"/>
                </a:lnTo>
                <a:lnTo>
                  <a:pt x="0" y="900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 1 TN">
            <a:extLst>
              <a:ext uri="{FF2B5EF4-FFF2-40B4-BE49-F238E27FC236}">
                <a16:creationId xmlns:a16="http://schemas.microsoft.com/office/drawing/2014/main" id="{1124CBB8-AE86-1ABD-59D1-B55A38DC46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42816" y="6120000"/>
            <a:ext cx="900000" cy="900000"/>
          </a:xfrm>
          <a:custGeom>
            <a:avLst/>
            <a:gdLst>
              <a:gd name="connsiteX0" fmla="*/ 0 w 900000"/>
              <a:gd name="connsiteY0" fmla="*/ 0 h 900000"/>
              <a:gd name="connsiteX1" fmla="*/ 900000 w 900000"/>
              <a:gd name="connsiteY1" fmla="*/ 0 h 900000"/>
              <a:gd name="connsiteX2" fmla="*/ 900000 w 900000"/>
              <a:gd name="connsiteY2" fmla="*/ 900000 h 900000"/>
              <a:gd name="connsiteX3" fmla="*/ 0 w 900000"/>
              <a:gd name="connsiteY3" fmla="*/ 90000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0000" h="900000">
                <a:moveTo>
                  <a:pt x="0" y="0"/>
                </a:moveTo>
                <a:lnTo>
                  <a:pt x="900000" y="0"/>
                </a:lnTo>
                <a:lnTo>
                  <a:pt x="900000" y="900000"/>
                </a:lnTo>
                <a:lnTo>
                  <a:pt x="0" y="900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HAPE: Rect TN Border">
            <a:extLst>
              <a:ext uri="{FF2B5EF4-FFF2-40B4-BE49-F238E27FC236}">
                <a16:creationId xmlns:a16="http://schemas.microsoft.com/office/drawing/2014/main" id="{BAE42CEB-F5EE-4633-862A-06CAD21E9379}"/>
              </a:ext>
            </a:extLst>
          </p:cNvPr>
          <p:cNvSpPr/>
          <p:nvPr/>
        </p:nvSpPr>
        <p:spPr>
          <a:xfrm>
            <a:off x="5740816" y="7215891"/>
            <a:ext cx="1080000" cy="1080000"/>
          </a:xfrm>
          <a:prstGeom prst="rect">
            <a:avLst/>
          </a:prstGeom>
          <a:noFill/>
          <a:ln w="254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3" name="SHAPE: Small Triangles">
            <a:extLst>
              <a:ext uri="{FF2B5EF4-FFF2-40B4-BE49-F238E27FC236}">
                <a16:creationId xmlns:a16="http://schemas.microsoft.com/office/drawing/2014/main" id="{0A05F97A-4EBD-435B-AB0A-FE5C9FE92B40}"/>
              </a:ext>
            </a:extLst>
          </p:cNvPr>
          <p:cNvGrpSpPr>
            <a:grpSpLocks/>
          </p:cNvGrpSpPr>
          <p:nvPr/>
        </p:nvGrpSpPr>
        <p:grpSpPr>
          <a:xfrm flipV="1">
            <a:off x="611246" y="1539217"/>
            <a:ext cx="180000" cy="900000"/>
            <a:chOff x="-4508621" y="770760"/>
            <a:chExt cx="305046" cy="1376035"/>
          </a:xfrm>
          <a:noFill/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71D1BB9-70F5-4D26-8106-376607D4DFF6}"/>
                </a:ext>
              </a:extLst>
            </p:cNvPr>
            <p:cNvSpPr/>
            <p:nvPr/>
          </p:nvSpPr>
          <p:spPr>
            <a:xfrm>
              <a:off x="-4508621" y="1508906"/>
              <a:ext cx="305046" cy="263945"/>
            </a:xfrm>
            <a:custGeom>
              <a:avLst/>
              <a:gdLst>
                <a:gd name="connsiteX0" fmla="*/ 152523 w 305046"/>
                <a:gd name="connsiteY0" fmla="*/ 263946 h 263945"/>
                <a:gd name="connsiteX1" fmla="*/ 228785 w 305046"/>
                <a:gd name="connsiteY1" fmla="*/ 131854 h 263945"/>
                <a:gd name="connsiteX2" fmla="*/ 305046 w 305046"/>
                <a:gd name="connsiteY2" fmla="*/ 0 h 263945"/>
                <a:gd name="connsiteX3" fmla="*/ 152523 w 305046"/>
                <a:gd name="connsiteY3" fmla="*/ 0 h 263945"/>
                <a:gd name="connsiteX4" fmla="*/ 0 w 305046"/>
                <a:gd name="connsiteY4" fmla="*/ 0 h 263945"/>
                <a:gd name="connsiteX5" fmla="*/ 76262 w 305046"/>
                <a:gd name="connsiteY5" fmla="*/ 131854 h 263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3945">
                  <a:moveTo>
                    <a:pt x="152523" y="263946"/>
                  </a:moveTo>
                  <a:lnTo>
                    <a:pt x="228785" y="131854"/>
                  </a:ln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1854"/>
                  </a:lnTo>
                  <a:close/>
                </a:path>
              </a:pathLst>
            </a:custGeom>
            <a:grpFill/>
            <a:ln w="23758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E6DAB5C-691A-4401-ADE4-55811B183322}"/>
                </a:ext>
              </a:extLst>
            </p:cNvPr>
            <p:cNvSpPr/>
            <p:nvPr/>
          </p:nvSpPr>
          <p:spPr>
            <a:xfrm>
              <a:off x="-4508621" y="1144703"/>
              <a:ext cx="305046" cy="264184"/>
            </a:xfrm>
            <a:custGeom>
              <a:avLst/>
              <a:gdLst>
                <a:gd name="connsiteX0" fmla="*/ 152523 w 305046"/>
                <a:gd name="connsiteY0" fmla="*/ 264184 h 264184"/>
                <a:gd name="connsiteX1" fmla="*/ 228785 w 305046"/>
                <a:gd name="connsiteY1" fmla="*/ 132092 h 264184"/>
                <a:gd name="connsiteX2" fmla="*/ 305046 w 305046"/>
                <a:gd name="connsiteY2" fmla="*/ 0 h 264184"/>
                <a:gd name="connsiteX3" fmla="*/ 152523 w 305046"/>
                <a:gd name="connsiteY3" fmla="*/ 0 h 264184"/>
                <a:gd name="connsiteX4" fmla="*/ 0 w 305046"/>
                <a:gd name="connsiteY4" fmla="*/ 0 h 264184"/>
                <a:gd name="connsiteX5" fmla="*/ 76262 w 305046"/>
                <a:gd name="connsiteY5" fmla="*/ 132092 h 264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4184">
                  <a:moveTo>
                    <a:pt x="152523" y="264184"/>
                  </a:moveTo>
                  <a:lnTo>
                    <a:pt x="228785" y="132092"/>
                  </a:ln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2092"/>
                  </a:lnTo>
                  <a:close/>
                </a:path>
              </a:pathLst>
            </a:custGeom>
            <a:grpFill/>
            <a:ln w="23758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76D05A6-F58C-4003-A7AC-0D01BB4A9B47}"/>
                </a:ext>
              </a:extLst>
            </p:cNvPr>
            <p:cNvSpPr/>
            <p:nvPr/>
          </p:nvSpPr>
          <p:spPr>
            <a:xfrm>
              <a:off x="-4508621" y="1882849"/>
              <a:ext cx="305046" cy="263946"/>
            </a:xfrm>
            <a:custGeom>
              <a:avLst/>
              <a:gdLst>
                <a:gd name="connsiteX0" fmla="*/ 152523 w 305046"/>
                <a:gd name="connsiteY0" fmla="*/ 263946 h 263946"/>
                <a:gd name="connsiteX1" fmla="*/ 228785 w 305046"/>
                <a:gd name="connsiteY1" fmla="*/ 131855 h 263946"/>
                <a:gd name="connsiteX2" fmla="*/ 305046 w 305046"/>
                <a:gd name="connsiteY2" fmla="*/ 0 h 263946"/>
                <a:gd name="connsiteX3" fmla="*/ 152523 w 305046"/>
                <a:gd name="connsiteY3" fmla="*/ 0 h 263946"/>
                <a:gd name="connsiteX4" fmla="*/ 0 w 305046"/>
                <a:gd name="connsiteY4" fmla="*/ 0 h 263946"/>
                <a:gd name="connsiteX5" fmla="*/ 76262 w 305046"/>
                <a:gd name="connsiteY5" fmla="*/ 131855 h 263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3946">
                  <a:moveTo>
                    <a:pt x="152523" y="263946"/>
                  </a:moveTo>
                  <a:lnTo>
                    <a:pt x="228785" y="131855"/>
                  </a:ln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1855"/>
                  </a:lnTo>
                  <a:close/>
                </a:path>
              </a:pathLst>
            </a:custGeom>
            <a:grpFill/>
            <a:ln w="23758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30637AA-CE73-41BA-A847-7996934994CC}"/>
                </a:ext>
              </a:extLst>
            </p:cNvPr>
            <p:cNvSpPr/>
            <p:nvPr/>
          </p:nvSpPr>
          <p:spPr>
            <a:xfrm>
              <a:off x="-4508621" y="770760"/>
              <a:ext cx="305046" cy="264183"/>
            </a:xfrm>
            <a:custGeom>
              <a:avLst/>
              <a:gdLst>
                <a:gd name="connsiteX0" fmla="*/ 228785 w 305046"/>
                <a:gd name="connsiteY0" fmla="*/ 132092 h 264183"/>
                <a:gd name="connsiteX1" fmla="*/ 305046 w 305046"/>
                <a:gd name="connsiteY1" fmla="*/ 0 h 264183"/>
                <a:gd name="connsiteX2" fmla="*/ 152523 w 305046"/>
                <a:gd name="connsiteY2" fmla="*/ 0 h 264183"/>
                <a:gd name="connsiteX3" fmla="*/ 0 w 305046"/>
                <a:gd name="connsiteY3" fmla="*/ 0 h 264183"/>
                <a:gd name="connsiteX4" fmla="*/ 76262 w 305046"/>
                <a:gd name="connsiteY4" fmla="*/ 132092 h 264183"/>
                <a:gd name="connsiteX5" fmla="*/ 152523 w 305046"/>
                <a:gd name="connsiteY5" fmla="*/ 264184 h 264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4183">
                  <a:moveTo>
                    <a:pt x="228785" y="132092"/>
                  </a:move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2092"/>
                  </a:lnTo>
                  <a:lnTo>
                    <a:pt x="152523" y="264184"/>
                  </a:lnTo>
                  <a:close/>
                </a:path>
              </a:pathLst>
            </a:custGeom>
            <a:grpFill/>
            <a:ln w="23758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GROUP: TXT + Bg 10% OFF">
            <a:extLst>
              <a:ext uri="{FF2B5EF4-FFF2-40B4-BE49-F238E27FC236}">
                <a16:creationId xmlns:a16="http://schemas.microsoft.com/office/drawing/2014/main" id="{0D4CC8F6-AE57-438A-8EE0-BD7375083F21}"/>
              </a:ext>
            </a:extLst>
          </p:cNvPr>
          <p:cNvGrpSpPr/>
          <p:nvPr/>
        </p:nvGrpSpPr>
        <p:grpSpPr>
          <a:xfrm>
            <a:off x="143246" y="305259"/>
            <a:ext cx="1188000" cy="1080000"/>
            <a:chOff x="5888432" y="149982"/>
            <a:chExt cx="1188000" cy="1080000"/>
          </a:xfrm>
        </p:grpSpPr>
        <p:sp>
          <p:nvSpPr>
            <p:cNvPr id="26" name="SHAPE: 10% OFF Bg">
              <a:extLst>
                <a:ext uri="{FF2B5EF4-FFF2-40B4-BE49-F238E27FC236}">
                  <a16:creationId xmlns:a16="http://schemas.microsoft.com/office/drawing/2014/main" id="{040ED441-0222-426D-92D2-A7EDEBFDBE4C}"/>
                </a:ext>
              </a:extLst>
            </p:cNvPr>
            <p:cNvSpPr/>
            <p:nvPr/>
          </p:nvSpPr>
          <p:spPr>
            <a:xfrm>
              <a:off x="5888432" y="149982"/>
              <a:ext cx="1188000" cy="1080000"/>
            </a:xfrm>
            <a:prstGeom prst="star32">
              <a:avLst>
                <a:gd name="adj" fmla="val 47279"/>
              </a:avLst>
            </a:prstGeom>
            <a:solidFill>
              <a:schemeClr val="bg1">
                <a:lumMod val="95000"/>
                <a:alpha val="70000"/>
              </a:schemeClr>
            </a:solidFill>
            <a:ln w="31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27" name="TXT: 10% OFF">
              <a:extLst>
                <a:ext uri="{FF2B5EF4-FFF2-40B4-BE49-F238E27FC236}">
                  <a16:creationId xmlns:a16="http://schemas.microsoft.com/office/drawing/2014/main" id="{1AB3D6F5-1890-4593-9081-3AC8338F3B9E}"/>
                </a:ext>
              </a:extLst>
            </p:cNvPr>
            <p:cNvSpPr txBox="1"/>
            <p:nvPr/>
          </p:nvSpPr>
          <p:spPr>
            <a:xfrm>
              <a:off x="6034613" y="410520"/>
              <a:ext cx="861133" cy="7105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2400"/>
                </a:lnSpc>
              </a:pPr>
              <a:r>
                <a:rPr lang="en-IN" sz="2800" dirty="0">
                  <a:latin typeface="Century Gothic" panose="020B0502020202020204" pitchFamily="34" charset="0"/>
                  <a:cs typeface="Biome" panose="020B0503030204020804" pitchFamily="34" charset="0"/>
                </a:rPr>
                <a:t>10%</a:t>
              </a:r>
            </a:p>
            <a:p>
              <a:pPr algn="ctr">
                <a:lnSpc>
                  <a:spcPts val="2400"/>
                </a:lnSpc>
              </a:pPr>
              <a:r>
                <a:rPr lang="en-IN" sz="2800" dirty="0">
                  <a:latin typeface="Century Gothic" panose="020B0502020202020204" pitchFamily="34" charset="0"/>
                  <a:cs typeface="Biome" panose="020B0503030204020804" pitchFamily="34" charset="0"/>
                </a:rPr>
                <a:t>OFF</a:t>
              </a:r>
            </a:p>
          </p:txBody>
        </p:sp>
      </p:grpSp>
      <p:sp>
        <p:nvSpPr>
          <p:cNvPr id="2" name="CTA Button">
            <a:extLst>
              <a:ext uri="{FF2B5EF4-FFF2-40B4-BE49-F238E27FC236}">
                <a16:creationId xmlns:a16="http://schemas.microsoft.com/office/drawing/2014/main" id="{E0FA458D-571E-2370-9DF1-CC357B516762}"/>
              </a:ext>
            </a:extLst>
          </p:cNvPr>
          <p:cNvSpPr/>
          <p:nvPr/>
        </p:nvSpPr>
        <p:spPr>
          <a:xfrm>
            <a:off x="5007999" y="4191595"/>
            <a:ext cx="1800000" cy="468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>
                <a:solidFill>
                  <a:schemeClr val="tx1"/>
                </a:solidFill>
                <a:latin typeface="Cormorant Infant Medium" panose="00000600000000000000" pitchFamily="2" charset="0"/>
                <a:cs typeface="Cavolini" panose="03000502040302020204" pitchFamily="66" charset="0"/>
              </a:rPr>
              <a:t>SHOP ONLINE</a:t>
            </a:r>
          </a:p>
        </p:txBody>
      </p:sp>
      <p:sp>
        <p:nvSpPr>
          <p:cNvPr id="3" name="TXT: Step up your...">
            <a:extLst>
              <a:ext uri="{FF2B5EF4-FFF2-40B4-BE49-F238E27FC236}">
                <a16:creationId xmlns:a16="http://schemas.microsoft.com/office/drawing/2014/main" id="{B4F143B0-7F27-50E7-A31C-C759F5E416D2}"/>
              </a:ext>
            </a:extLst>
          </p:cNvPr>
          <p:cNvSpPr txBox="1"/>
          <p:nvPr/>
        </p:nvSpPr>
        <p:spPr>
          <a:xfrm>
            <a:off x="4371376" y="2549052"/>
            <a:ext cx="251852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2200" dirty="0">
                <a:latin typeface="Cormorant Infant Medium" panose="00000600000000000000" pitchFamily="2" charset="0"/>
                <a:cs typeface="Cavolini" panose="03000502040302020204" pitchFamily="66" charset="0"/>
              </a:rPr>
              <a:t>Step up your style quotient with our elegant handbags!</a:t>
            </a:r>
          </a:p>
        </p:txBody>
      </p:sp>
      <p:sp>
        <p:nvSpPr>
          <p:cNvPr id="4" name="TXT: Stylish">
            <a:extLst>
              <a:ext uri="{FF2B5EF4-FFF2-40B4-BE49-F238E27FC236}">
                <a16:creationId xmlns:a16="http://schemas.microsoft.com/office/drawing/2014/main" id="{0C116805-31AB-8655-C6DC-CD2F9482FA48}"/>
              </a:ext>
            </a:extLst>
          </p:cNvPr>
          <p:cNvSpPr txBox="1"/>
          <p:nvPr/>
        </p:nvSpPr>
        <p:spPr>
          <a:xfrm>
            <a:off x="4584818" y="1455640"/>
            <a:ext cx="23471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N" sz="4800" spc="-300" dirty="0">
                <a:latin typeface="Allerta Stencil" pitchFamily="2" charset="0"/>
              </a:rPr>
              <a:t>STYLISH</a:t>
            </a:r>
          </a:p>
        </p:txBody>
      </p:sp>
      <p:sp>
        <p:nvSpPr>
          <p:cNvPr id="5" name="TXT: Look">
            <a:extLst>
              <a:ext uri="{FF2B5EF4-FFF2-40B4-BE49-F238E27FC236}">
                <a16:creationId xmlns:a16="http://schemas.microsoft.com/office/drawing/2014/main" id="{95DA4688-BE84-85CE-B7E8-12453861A664}"/>
              </a:ext>
            </a:extLst>
          </p:cNvPr>
          <p:cNvSpPr txBox="1"/>
          <p:nvPr/>
        </p:nvSpPr>
        <p:spPr>
          <a:xfrm>
            <a:off x="5299756" y="937245"/>
            <a:ext cx="1632178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N" sz="5200" spc="-150" dirty="0">
                <a:latin typeface="League Spartan Thin" pitchFamily="2" charset="0"/>
              </a:rPr>
              <a:t>LOOK</a:t>
            </a:r>
          </a:p>
        </p:txBody>
      </p:sp>
      <p:sp>
        <p:nvSpPr>
          <p:cNvPr id="6" name="TXT: Web Address">
            <a:extLst>
              <a:ext uri="{FF2B5EF4-FFF2-40B4-BE49-F238E27FC236}">
                <a16:creationId xmlns:a16="http://schemas.microsoft.com/office/drawing/2014/main" id="{D8F7014D-2B83-239D-81B8-718A86913C66}"/>
              </a:ext>
            </a:extLst>
          </p:cNvPr>
          <p:cNvSpPr txBox="1"/>
          <p:nvPr/>
        </p:nvSpPr>
        <p:spPr>
          <a:xfrm>
            <a:off x="4280471" y="101644"/>
            <a:ext cx="2658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N" spc="150" dirty="0">
                <a:latin typeface="Cormorant Infant Medium" panose="00000600000000000000" pitchFamily="2" charset="0"/>
                <a:ea typeface="Alice" pitchFamily="2" charset="0"/>
                <a:cs typeface="Cavolini" panose="03000502040302020204" pitchFamily="66" charset="0"/>
              </a:rPr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22967104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 advClick="0" advTm="1000">
        <p159:morph option="byObject"/>
      </p:transition>
    </mc:Choice>
    <mc:Fallback xmlns="">
      <p:transition spd="slow" advClick="0" advTm="1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 1">
            <a:extLst>
              <a:ext uri="{FF2B5EF4-FFF2-40B4-BE49-F238E27FC236}">
                <a16:creationId xmlns:a16="http://schemas.microsoft.com/office/drawing/2014/main" id="{F52E00DA-D1E8-47ED-9BC8-9D6715459E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6" b="16"/>
          <a:stretch/>
        </p:blipFill>
        <p:spPr bwMode="auto">
          <a:xfrm>
            <a:off x="0" y="0"/>
            <a:ext cx="4428000" cy="8999538"/>
          </a:xfrm>
          <a:custGeom>
            <a:avLst/>
            <a:gdLst>
              <a:gd name="connsiteX0" fmla="*/ 0 w 4428000"/>
              <a:gd name="connsiteY0" fmla="*/ 0 h 8999538"/>
              <a:gd name="connsiteX1" fmla="*/ 4428000 w 4428000"/>
              <a:gd name="connsiteY1" fmla="*/ 0 h 8999538"/>
              <a:gd name="connsiteX2" fmla="*/ 4428000 w 4428000"/>
              <a:gd name="connsiteY2" fmla="*/ 8999538 h 8999538"/>
              <a:gd name="connsiteX3" fmla="*/ 0 w 4428000"/>
              <a:gd name="connsiteY3" fmla="*/ 8999538 h 8999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8000" h="8999538">
                <a:moveTo>
                  <a:pt x="0" y="0"/>
                </a:moveTo>
                <a:lnTo>
                  <a:pt x="4428000" y="0"/>
                </a:lnTo>
                <a:lnTo>
                  <a:pt x="4428000" y="8999538"/>
                </a:lnTo>
                <a:lnTo>
                  <a:pt x="0" y="8999538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 4">
            <a:extLst>
              <a:ext uri="{FF2B5EF4-FFF2-40B4-BE49-F238E27FC236}">
                <a16:creationId xmlns:a16="http://schemas.microsoft.com/office/drawing/2014/main" id="{25FDC2B0-17CD-4E17-941A-3CCD2556EB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5000" contrast="-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" r="4"/>
          <a:stretch/>
        </p:blipFill>
        <p:spPr bwMode="auto">
          <a:xfrm>
            <a:off x="0" y="0"/>
            <a:ext cx="4428000" cy="8999538"/>
          </a:xfrm>
          <a:custGeom>
            <a:avLst/>
            <a:gdLst>
              <a:gd name="connsiteX0" fmla="*/ 0 w 4428000"/>
              <a:gd name="connsiteY0" fmla="*/ 0 h 8999538"/>
              <a:gd name="connsiteX1" fmla="*/ 4428000 w 4428000"/>
              <a:gd name="connsiteY1" fmla="*/ 0 h 8999538"/>
              <a:gd name="connsiteX2" fmla="*/ 4428000 w 4428000"/>
              <a:gd name="connsiteY2" fmla="*/ 8999538 h 8999538"/>
              <a:gd name="connsiteX3" fmla="*/ 0 w 4428000"/>
              <a:gd name="connsiteY3" fmla="*/ 8999538 h 8999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8000" h="8999538">
                <a:moveTo>
                  <a:pt x="0" y="0"/>
                </a:moveTo>
                <a:lnTo>
                  <a:pt x="4428000" y="0"/>
                </a:lnTo>
                <a:lnTo>
                  <a:pt x="4428000" y="8999538"/>
                </a:lnTo>
                <a:lnTo>
                  <a:pt x="0" y="8999538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 3 Small Transparent">
            <a:extLst>
              <a:ext uri="{FF2B5EF4-FFF2-40B4-BE49-F238E27FC236}">
                <a16:creationId xmlns:a16="http://schemas.microsoft.com/office/drawing/2014/main" id="{C4D71BB4-570C-AEB5-709A-F53F1870FB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alphaModFix amt="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25000"/>
                    </a14:imgEffect>
                    <a14:imgEffect>
                      <a14:brightnessContrast bright="-1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" r="4"/>
          <a:stretch/>
        </p:blipFill>
        <p:spPr bwMode="auto">
          <a:xfrm rot="5400000" flipV="1">
            <a:off x="4474087" y="4139769"/>
            <a:ext cx="354258" cy="720000"/>
          </a:xfrm>
          <a:custGeom>
            <a:avLst/>
            <a:gdLst>
              <a:gd name="connsiteX0" fmla="*/ 0 w 4428000"/>
              <a:gd name="connsiteY0" fmla="*/ 0 h 8999538"/>
              <a:gd name="connsiteX1" fmla="*/ 4428000 w 4428000"/>
              <a:gd name="connsiteY1" fmla="*/ 0 h 8999538"/>
              <a:gd name="connsiteX2" fmla="*/ 4428000 w 4428000"/>
              <a:gd name="connsiteY2" fmla="*/ 8999538 h 8999538"/>
              <a:gd name="connsiteX3" fmla="*/ 0 w 4428000"/>
              <a:gd name="connsiteY3" fmla="*/ 8999538 h 8999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8000" h="8999538">
                <a:moveTo>
                  <a:pt x="0" y="0"/>
                </a:moveTo>
                <a:lnTo>
                  <a:pt x="4428000" y="0"/>
                </a:lnTo>
                <a:lnTo>
                  <a:pt x="4428000" y="8999538"/>
                </a:lnTo>
                <a:lnTo>
                  <a:pt x="0" y="8999538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HAPE: Rect White Right">
            <a:extLst>
              <a:ext uri="{FF2B5EF4-FFF2-40B4-BE49-F238E27FC236}">
                <a16:creationId xmlns:a16="http://schemas.microsoft.com/office/drawing/2014/main" id="{E014120F-72D7-4601-E5EC-62B0843054B3}"/>
              </a:ext>
            </a:extLst>
          </p:cNvPr>
          <p:cNvSpPr/>
          <p:nvPr/>
        </p:nvSpPr>
        <p:spPr>
          <a:xfrm>
            <a:off x="4139313" y="0"/>
            <a:ext cx="3060000" cy="89995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rgbClr val="EEEEEE"/>
              </a:solidFill>
            </a:endParaRPr>
          </a:p>
        </p:txBody>
      </p:sp>
      <p:sp>
        <p:nvSpPr>
          <p:cNvPr id="9" name="SHAPE: Rect Transparent">
            <a:extLst>
              <a:ext uri="{FF2B5EF4-FFF2-40B4-BE49-F238E27FC236}">
                <a16:creationId xmlns:a16="http://schemas.microsoft.com/office/drawing/2014/main" id="{A3392820-A10C-512C-C821-F059541F755A}"/>
              </a:ext>
            </a:extLst>
          </p:cNvPr>
          <p:cNvSpPr/>
          <p:nvPr/>
        </p:nvSpPr>
        <p:spPr>
          <a:xfrm flipV="1">
            <a:off x="3614689" y="0"/>
            <a:ext cx="515351" cy="8999538"/>
          </a:xfrm>
          <a:prstGeom prst="rect">
            <a:avLst/>
          </a:prstGeom>
          <a:solidFill>
            <a:schemeClr val="bg1">
              <a:lumMod val="95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51" name="PIC 4 TN">
            <a:extLst>
              <a:ext uri="{FF2B5EF4-FFF2-40B4-BE49-F238E27FC236}">
                <a16:creationId xmlns:a16="http://schemas.microsoft.com/office/drawing/2014/main" id="{47D24015-48B8-7584-E442-5126ACD693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51139" y="7308000"/>
            <a:ext cx="900000" cy="900000"/>
          </a:xfrm>
          <a:custGeom>
            <a:avLst/>
            <a:gdLst>
              <a:gd name="connsiteX0" fmla="*/ 0 w 900000"/>
              <a:gd name="connsiteY0" fmla="*/ 0 h 900000"/>
              <a:gd name="connsiteX1" fmla="*/ 900000 w 900000"/>
              <a:gd name="connsiteY1" fmla="*/ 0 h 900000"/>
              <a:gd name="connsiteX2" fmla="*/ 900000 w 900000"/>
              <a:gd name="connsiteY2" fmla="*/ 900000 h 900000"/>
              <a:gd name="connsiteX3" fmla="*/ 0 w 900000"/>
              <a:gd name="connsiteY3" fmla="*/ 90000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0000" h="900000">
                <a:moveTo>
                  <a:pt x="0" y="0"/>
                </a:moveTo>
                <a:lnTo>
                  <a:pt x="900000" y="0"/>
                </a:lnTo>
                <a:lnTo>
                  <a:pt x="900000" y="900000"/>
                </a:lnTo>
                <a:lnTo>
                  <a:pt x="0" y="900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 3 TN">
            <a:extLst>
              <a:ext uri="{FF2B5EF4-FFF2-40B4-BE49-F238E27FC236}">
                <a16:creationId xmlns:a16="http://schemas.microsoft.com/office/drawing/2014/main" id="{6E40506E-99DA-61BB-7781-B29C08F107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838708" y="7308000"/>
            <a:ext cx="900000" cy="900000"/>
          </a:xfrm>
          <a:custGeom>
            <a:avLst/>
            <a:gdLst>
              <a:gd name="connsiteX0" fmla="*/ 0 w 900000"/>
              <a:gd name="connsiteY0" fmla="*/ 0 h 900000"/>
              <a:gd name="connsiteX1" fmla="*/ 900000 w 900000"/>
              <a:gd name="connsiteY1" fmla="*/ 0 h 900000"/>
              <a:gd name="connsiteX2" fmla="*/ 900000 w 900000"/>
              <a:gd name="connsiteY2" fmla="*/ 900000 h 900000"/>
              <a:gd name="connsiteX3" fmla="*/ 0 w 900000"/>
              <a:gd name="connsiteY3" fmla="*/ 90000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0000" h="900000">
                <a:moveTo>
                  <a:pt x="0" y="0"/>
                </a:moveTo>
                <a:lnTo>
                  <a:pt x="900000" y="0"/>
                </a:lnTo>
                <a:lnTo>
                  <a:pt x="900000" y="900000"/>
                </a:lnTo>
                <a:lnTo>
                  <a:pt x="0" y="900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 2 TN">
            <a:extLst>
              <a:ext uri="{FF2B5EF4-FFF2-40B4-BE49-F238E27FC236}">
                <a16:creationId xmlns:a16="http://schemas.microsoft.com/office/drawing/2014/main" id="{1171B0DB-6E15-29AD-25D8-BADFA8710C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838708" y="6120000"/>
            <a:ext cx="900000" cy="900000"/>
          </a:xfrm>
          <a:custGeom>
            <a:avLst/>
            <a:gdLst>
              <a:gd name="connsiteX0" fmla="*/ 0 w 900000"/>
              <a:gd name="connsiteY0" fmla="*/ 0 h 900000"/>
              <a:gd name="connsiteX1" fmla="*/ 900000 w 900000"/>
              <a:gd name="connsiteY1" fmla="*/ 0 h 900000"/>
              <a:gd name="connsiteX2" fmla="*/ 900000 w 900000"/>
              <a:gd name="connsiteY2" fmla="*/ 900000 h 900000"/>
              <a:gd name="connsiteX3" fmla="*/ 0 w 900000"/>
              <a:gd name="connsiteY3" fmla="*/ 90000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0000" h="900000">
                <a:moveTo>
                  <a:pt x="0" y="0"/>
                </a:moveTo>
                <a:lnTo>
                  <a:pt x="900000" y="0"/>
                </a:lnTo>
                <a:lnTo>
                  <a:pt x="900000" y="900000"/>
                </a:lnTo>
                <a:lnTo>
                  <a:pt x="0" y="900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 1 TN">
            <a:extLst>
              <a:ext uri="{FF2B5EF4-FFF2-40B4-BE49-F238E27FC236}">
                <a16:creationId xmlns:a16="http://schemas.microsoft.com/office/drawing/2014/main" id="{28279293-BD25-3E94-2B97-EC9E2A2ED6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42816" y="6120000"/>
            <a:ext cx="900000" cy="900000"/>
          </a:xfrm>
          <a:custGeom>
            <a:avLst/>
            <a:gdLst>
              <a:gd name="connsiteX0" fmla="*/ 0 w 900000"/>
              <a:gd name="connsiteY0" fmla="*/ 0 h 900000"/>
              <a:gd name="connsiteX1" fmla="*/ 900000 w 900000"/>
              <a:gd name="connsiteY1" fmla="*/ 0 h 900000"/>
              <a:gd name="connsiteX2" fmla="*/ 900000 w 900000"/>
              <a:gd name="connsiteY2" fmla="*/ 900000 h 900000"/>
              <a:gd name="connsiteX3" fmla="*/ 0 w 900000"/>
              <a:gd name="connsiteY3" fmla="*/ 90000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0000" h="900000">
                <a:moveTo>
                  <a:pt x="0" y="0"/>
                </a:moveTo>
                <a:lnTo>
                  <a:pt x="900000" y="0"/>
                </a:lnTo>
                <a:lnTo>
                  <a:pt x="900000" y="900000"/>
                </a:lnTo>
                <a:lnTo>
                  <a:pt x="0" y="900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HAPE: Rect TN Border">
            <a:extLst>
              <a:ext uri="{FF2B5EF4-FFF2-40B4-BE49-F238E27FC236}">
                <a16:creationId xmlns:a16="http://schemas.microsoft.com/office/drawing/2014/main" id="{BAE42CEB-F5EE-4633-862A-06CAD21E9379}"/>
              </a:ext>
            </a:extLst>
          </p:cNvPr>
          <p:cNvSpPr/>
          <p:nvPr/>
        </p:nvSpPr>
        <p:spPr>
          <a:xfrm>
            <a:off x="4550369" y="7216100"/>
            <a:ext cx="1080000" cy="1080000"/>
          </a:xfrm>
          <a:prstGeom prst="rect">
            <a:avLst/>
          </a:prstGeom>
          <a:noFill/>
          <a:ln w="254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3" name="SHAPE: Small Triangles">
            <a:extLst>
              <a:ext uri="{FF2B5EF4-FFF2-40B4-BE49-F238E27FC236}">
                <a16:creationId xmlns:a16="http://schemas.microsoft.com/office/drawing/2014/main" id="{0A05F97A-4EBD-435B-AB0A-FE5C9FE92B40}"/>
              </a:ext>
            </a:extLst>
          </p:cNvPr>
          <p:cNvGrpSpPr>
            <a:grpSpLocks/>
          </p:cNvGrpSpPr>
          <p:nvPr/>
        </p:nvGrpSpPr>
        <p:grpSpPr>
          <a:xfrm flipV="1">
            <a:off x="611246" y="1539217"/>
            <a:ext cx="180000" cy="900000"/>
            <a:chOff x="-4508621" y="770760"/>
            <a:chExt cx="305046" cy="1376035"/>
          </a:xfrm>
          <a:noFill/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71D1BB9-70F5-4D26-8106-376607D4DFF6}"/>
                </a:ext>
              </a:extLst>
            </p:cNvPr>
            <p:cNvSpPr/>
            <p:nvPr/>
          </p:nvSpPr>
          <p:spPr>
            <a:xfrm>
              <a:off x="-4508621" y="1508906"/>
              <a:ext cx="305046" cy="263945"/>
            </a:xfrm>
            <a:custGeom>
              <a:avLst/>
              <a:gdLst>
                <a:gd name="connsiteX0" fmla="*/ 152523 w 305046"/>
                <a:gd name="connsiteY0" fmla="*/ 263946 h 263945"/>
                <a:gd name="connsiteX1" fmla="*/ 228785 w 305046"/>
                <a:gd name="connsiteY1" fmla="*/ 131854 h 263945"/>
                <a:gd name="connsiteX2" fmla="*/ 305046 w 305046"/>
                <a:gd name="connsiteY2" fmla="*/ 0 h 263945"/>
                <a:gd name="connsiteX3" fmla="*/ 152523 w 305046"/>
                <a:gd name="connsiteY3" fmla="*/ 0 h 263945"/>
                <a:gd name="connsiteX4" fmla="*/ 0 w 305046"/>
                <a:gd name="connsiteY4" fmla="*/ 0 h 263945"/>
                <a:gd name="connsiteX5" fmla="*/ 76262 w 305046"/>
                <a:gd name="connsiteY5" fmla="*/ 131854 h 263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3945">
                  <a:moveTo>
                    <a:pt x="152523" y="263946"/>
                  </a:moveTo>
                  <a:lnTo>
                    <a:pt x="228785" y="131854"/>
                  </a:ln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1854"/>
                  </a:lnTo>
                  <a:close/>
                </a:path>
              </a:pathLst>
            </a:custGeom>
            <a:grpFill/>
            <a:ln w="23758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E6DAB5C-691A-4401-ADE4-55811B183322}"/>
                </a:ext>
              </a:extLst>
            </p:cNvPr>
            <p:cNvSpPr/>
            <p:nvPr/>
          </p:nvSpPr>
          <p:spPr>
            <a:xfrm>
              <a:off x="-4508621" y="1144703"/>
              <a:ext cx="305046" cy="264184"/>
            </a:xfrm>
            <a:custGeom>
              <a:avLst/>
              <a:gdLst>
                <a:gd name="connsiteX0" fmla="*/ 152523 w 305046"/>
                <a:gd name="connsiteY0" fmla="*/ 264184 h 264184"/>
                <a:gd name="connsiteX1" fmla="*/ 228785 w 305046"/>
                <a:gd name="connsiteY1" fmla="*/ 132092 h 264184"/>
                <a:gd name="connsiteX2" fmla="*/ 305046 w 305046"/>
                <a:gd name="connsiteY2" fmla="*/ 0 h 264184"/>
                <a:gd name="connsiteX3" fmla="*/ 152523 w 305046"/>
                <a:gd name="connsiteY3" fmla="*/ 0 h 264184"/>
                <a:gd name="connsiteX4" fmla="*/ 0 w 305046"/>
                <a:gd name="connsiteY4" fmla="*/ 0 h 264184"/>
                <a:gd name="connsiteX5" fmla="*/ 76262 w 305046"/>
                <a:gd name="connsiteY5" fmla="*/ 132092 h 264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4184">
                  <a:moveTo>
                    <a:pt x="152523" y="264184"/>
                  </a:moveTo>
                  <a:lnTo>
                    <a:pt x="228785" y="132092"/>
                  </a:ln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2092"/>
                  </a:lnTo>
                  <a:close/>
                </a:path>
              </a:pathLst>
            </a:custGeom>
            <a:grpFill/>
            <a:ln w="23758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76D05A6-F58C-4003-A7AC-0D01BB4A9B47}"/>
                </a:ext>
              </a:extLst>
            </p:cNvPr>
            <p:cNvSpPr/>
            <p:nvPr/>
          </p:nvSpPr>
          <p:spPr>
            <a:xfrm>
              <a:off x="-4508621" y="1882849"/>
              <a:ext cx="305046" cy="263946"/>
            </a:xfrm>
            <a:custGeom>
              <a:avLst/>
              <a:gdLst>
                <a:gd name="connsiteX0" fmla="*/ 152523 w 305046"/>
                <a:gd name="connsiteY0" fmla="*/ 263946 h 263946"/>
                <a:gd name="connsiteX1" fmla="*/ 228785 w 305046"/>
                <a:gd name="connsiteY1" fmla="*/ 131855 h 263946"/>
                <a:gd name="connsiteX2" fmla="*/ 305046 w 305046"/>
                <a:gd name="connsiteY2" fmla="*/ 0 h 263946"/>
                <a:gd name="connsiteX3" fmla="*/ 152523 w 305046"/>
                <a:gd name="connsiteY3" fmla="*/ 0 h 263946"/>
                <a:gd name="connsiteX4" fmla="*/ 0 w 305046"/>
                <a:gd name="connsiteY4" fmla="*/ 0 h 263946"/>
                <a:gd name="connsiteX5" fmla="*/ 76262 w 305046"/>
                <a:gd name="connsiteY5" fmla="*/ 131855 h 263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3946">
                  <a:moveTo>
                    <a:pt x="152523" y="263946"/>
                  </a:moveTo>
                  <a:lnTo>
                    <a:pt x="228785" y="131855"/>
                  </a:ln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1855"/>
                  </a:lnTo>
                  <a:close/>
                </a:path>
              </a:pathLst>
            </a:custGeom>
            <a:grpFill/>
            <a:ln w="23758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30637AA-CE73-41BA-A847-7996934994CC}"/>
                </a:ext>
              </a:extLst>
            </p:cNvPr>
            <p:cNvSpPr/>
            <p:nvPr/>
          </p:nvSpPr>
          <p:spPr>
            <a:xfrm>
              <a:off x="-4508621" y="770760"/>
              <a:ext cx="305046" cy="264183"/>
            </a:xfrm>
            <a:custGeom>
              <a:avLst/>
              <a:gdLst>
                <a:gd name="connsiteX0" fmla="*/ 228785 w 305046"/>
                <a:gd name="connsiteY0" fmla="*/ 132092 h 264183"/>
                <a:gd name="connsiteX1" fmla="*/ 305046 w 305046"/>
                <a:gd name="connsiteY1" fmla="*/ 0 h 264183"/>
                <a:gd name="connsiteX2" fmla="*/ 152523 w 305046"/>
                <a:gd name="connsiteY2" fmla="*/ 0 h 264183"/>
                <a:gd name="connsiteX3" fmla="*/ 0 w 305046"/>
                <a:gd name="connsiteY3" fmla="*/ 0 h 264183"/>
                <a:gd name="connsiteX4" fmla="*/ 76262 w 305046"/>
                <a:gd name="connsiteY4" fmla="*/ 132092 h 264183"/>
                <a:gd name="connsiteX5" fmla="*/ 152523 w 305046"/>
                <a:gd name="connsiteY5" fmla="*/ 264184 h 264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4183">
                  <a:moveTo>
                    <a:pt x="228785" y="132092"/>
                  </a:move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2092"/>
                  </a:lnTo>
                  <a:lnTo>
                    <a:pt x="152523" y="264184"/>
                  </a:lnTo>
                  <a:close/>
                </a:path>
              </a:pathLst>
            </a:custGeom>
            <a:grpFill/>
            <a:ln w="23758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GROUP: TXT + Bg 10% OFF">
            <a:extLst>
              <a:ext uri="{FF2B5EF4-FFF2-40B4-BE49-F238E27FC236}">
                <a16:creationId xmlns:a16="http://schemas.microsoft.com/office/drawing/2014/main" id="{0D4CC8F6-AE57-438A-8EE0-BD7375083F21}"/>
              </a:ext>
            </a:extLst>
          </p:cNvPr>
          <p:cNvGrpSpPr/>
          <p:nvPr/>
        </p:nvGrpSpPr>
        <p:grpSpPr>
          <a:xfrm>
            <a:off x="143246" y="305259"/>
            <a:ext cx="1188000" cy="1080000"/>
            <a:chOff x="5888432" y="149982"/>
            <a:chExt cx="1188000" cy="1080000"/>
          </a:xfrm>
        </p:grpSpPr>
        <p:sp>
          <p:nvSpPr>
            <p:cNvPr id="26" name="SHAPE: 10% OFF Bg">
              <a:extLst>
                <a:ext uri="{FF2B5EF4-FFF2-40B4-BE49-F238E27FC236}">
                  <a16:creationId xmlns:a16="http://schemas.microsoft.com/office/drawing/2014/main" id="{040ED441-0222-426D-92D2-A7EDEBFDBE4C}"/>
                </a:ext>
              </a:extLst>
            </p:cNvPr>
            <p:cNvSpPr/>
            <p:nvPr/>
          </p:nvSpPr>
          <p:spPr>
            <a:xfrm>
              <a:off x="5888432" y="149982"/>
              <a:ext cx="1188000" cy="1080000"/>
            </a:xfrm>
            <a:prstGeom prst="star32">
              <a:avLst>
                <a:gd name="adj" fmla="val 47279"/>
              </a:avLst>
            </a:prstGeom>
            <a:solidFill>
              <a:schemeClr val="bg1">
                <a:lumMod val="95000"/>
                <a:alpha val="70000"/>
              </a:schemeClr>
            </a:solidFill>
            <a:ln w="31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27" name="TXT: 10% OFF">
              <a:extLst>
                <a:ext uri="{FF2B5EF4-FFF2-40B4-BE49-F238E27FC236}">
                  <a16:creationId xmlns:a16="http://schemas.microsoft.com/office/drawing/2014/main" id="{1AB3D6F5-1890-4593-9081-3AC8338F3B9E}"/>
                </a:ext>
              </a:extLst>
            </p:cNvPr>
            <p:cNvSpPr txBox="1"/>
            <p:nvPr/>
          </p:nvSpPr>
          <p:spPr>
            <a:xfrm>
              <a:off x="6034613" y="410520"/>
              <a:ext cx="861133" cy="7105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2400"/>
                </a:lnSpc>
              </a:pPr>
              <a:r>
                <a:rPr lang="en-IN" sz="2800" dirty="0">
                  <a:latin typeface="Century Gothic" panose="020B0502020202020204" pitchFamily="34" charset="0"/>
                  <a:cs typeface="Biome" panose="020B0503030204020804" pitchFamily="34" charset="0"/>
                </a:rPr>
                <a:t>10%</a:t>
              </a:r>
            </a:p>
            <a:p>
              <a:pPr algn="ctr">
                <a:lnSpc>
                  <a:spcPts val="2400"/>
                </a:lnSpc>
              </a:pPr>
              <a:r>
                <a:rPr lang="en-IN" sz="2800" dirty="0">
                  <a:latin typeface="Century Gothic" panose="020B0502020202020204" pitchFamily="34" charset="0"/>
                  <a:cs typeface="Biome" panose="020B0503030204020804" pitchFamily="34" charset="0"/>
                </a:rPr>
                <a:t>OFF</a:t>
              </a:r>
            </a:p>
          </p:txBody>
        </p:sp>
      </p:grpSp>
      <p:sp>
        <p:nvSpPr>
          <p:cNvPr id="2" name="CTA Button">
            <a:extLst>
              <a:ext uri="{FF2B5EF4-FFF2-40B4-BE49-F238E27FC236}">
                <a16:creationId xmlns:a16="http://schemas.microsoft.com/office/drawing/2014/main" id="{03BF24B2-8019-3714-5660-9A1BFB0ABE87}"/>
              </a:ext>
            </a:extLst>
          </p:cNvPr>
          <p:cNvSpPr/>
          <p:nvPr/>
        </p:nvSpPr>
        <p:spPr>
          <a:xfrm>
            <a:off x="5007999" y="4191595"/>
            <a:ext cx="1800000" cy="468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>
                <a:solidFill>
                  <a:schemeClr val="tx1"/>
                </a:solidFill>
                <a:latin typeface="Cormorant Infant Medium" panose="00000600000000000000" pitchFamily="2" charset="0"/>
                <a:cs typeface="Cavolini" panose="03000502040302020204" pitchFamily="66" charset="0"/>
              </a:rPr>
              <a:t>SHOP ONLINE</a:t>
            </a:r>
          </a:p>
        </p:txBody>
      </p:sp>
      <p:sp>
        <p:nvSpPr>
          <p:cNvPr id="3" name="TXT: Step up your...">
            <a:extLst>
              <a:ext uri="{FF2B5EF4-FFF2-40B4-BE49-F238E27FC236}">
                <a16:creationId xmlns:a16="http://schemas.microsoft.com/office/drawing/2014/main" id="{069953BD-0153-BEDD-F583-C51AA17D01E1}"/>
              </a:ext>
            </a:extLst>
          </p:cNvPr>
          <p:cNvSpPr txBox="1"/>
          <p:nvPr/>
        </p:nvSpPr>
        <p:spPr>
          <a:xfrm>
            <a:off x="4371376" y="2549052"/>
            <a:ext cx="251852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2200" dirty="0">
                <a:latin typeface="Cormorant Infant Medium" panose="00000600000000000000" pitchFamily="2" charset="0"/>
                <a:cs typeface="Cavolini" panose="03000502040302020204" pitchFamily="66" charset="0"/>
              </a:rPr>
              <a:t>Step up your style quotient with our elegant handbags!</a:t>
            </a:r>
          </a:p>
        </p:txBody>
      </p:sp>
      <p:sp>
        <p:nvSpPr>
          <p:cNvPr id="4" name="TXT: Stylish">
            <a:extLst>
              <a:ext uri="{FF2B5EF4-FFF2-40B4-BE49-F238E27FC236}">
                <a16:creationId xmlns:a16="http://schemas.microsoft.com/office/drawing/2014/main" id="{612B6642-7BB8-5A9B-F4B9-789FBF599353}"/>
              </a:ext>
            </a:extLst>
          </p:cNvPr>
          <p:cNvSpPr txBox="1"/>
          <p:nvPr/>
        </p:nvSpPr>
        <p:spPr>
          <a:xfrm>
            <a:off x="4584818" y="1455640"/>
            <a:ext cx="23471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N" sz="4800" spc="-300" dirty="0">
                <a:latin typeface="Allerta Stencil" pitchFamily="2" charset="0"/>
              </a:rPr>
              <a:t>STYLISH</a:t>
            </a:r>
          </a:p>
        </p:txBody>
      </p:sp>
      <p:sp>
        <p:nvSpPr>
          <p:cNvPr id="5" name="TXT: Look">
            <a:extLst>
              <a:ext uri="{FF2B5EF4-FFF2-40B4-BE49-F238E27FC236}">
                <a16:creationId xmlns:a16="http://schemas.microsoft.com/office/drawing/2014/main" id="{8AB40C4C-99CF-82E5-FE62-AC95C24AFC84}"/>
              </a:ext>
            </a:extLst>
          </p:cNvPr>
          <p:cNvSpPr txBox="1"/>
          <p:nvPr/>
        </p:nvSpPr>
        <p:spPr>
          <a:xfrm>
            <a:off x="5299756" y="937245"/>
            <a:ext cx="1632178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N" sz="5200" spc="-150" dirty="0">
                <a:latin typeface="League Spartan Thin" pitchFamily="2" charset="0"/>
              </a:rPr>
              <a:t>LOOK</a:t>
            </a:r>
          </a:p>
        </p:txBody>
      </p:sp>
      <p:sp>
        <p:nvSpPr>
          <p:cNvPr id="6" name="TXT: Web Address">
            <a:extLst>
              <a:ext uri="{FF2B5EF4-FFF2-40B4-BE49-F238E27FC236}">
                <a16:creationId xmlns:a16="http://schemas.microsoft.com/office/drawing/2014/main" id="{3A1DC245-EACD-A859-576C-027000D5A7F3}"/>
              </a:ext>
            </a:extLst>
          </p:cNvPr>
          <p:cNvSpPr txBox="1"/>
          <p:nvPr/>
        </p:nvSpPr>
        <p:spPr>
          <a:xfrm>
            <a:off x="4280471" y="101644"/>
            <a:ext cx="2658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N" spc="150" dirty="0">
                <a:latin typeface="Cormorant Infant Medium" panose="00000600000000000000" pitchFamily="2" charset="0"/>
                <a:ea typeface="Alice" pitchFamily="2" charset="0"/>
                <a:cs typeface="Cavolini" panose="03000502040302020204" pitchFamily="66" charset="0"/>
              </a:rPr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19849015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 advClick="0" advTm="1000">
        <p159:morph option="byObject"/>
      </p:transition>
    </mc:Choice>
    <mc:Fallback xmlns="">
      <p:transition spd="slow" advClick="0" advTm="1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 1">
            <a:extLst>
              <a:ext uri="{FF2B5EF4-FFF2-40B4-BE49-F238E27FC236}">
                <a16:creationId xmlns:a16="http://schemas.microsoft.com/office/drawing/2014/main" id="{F52E00DA-D1E8-47ED-9BC8-9D6715459E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6" b="16"/>
          <a:stretch/>
        </p:blipFill>
        <p:spPr bwMode="auto">
          <a:xfrm>
            <a:off x="0" y="0"/>
            <a:ext cx="4428000" cy="8999538"/>
          </a:xfrm>
          <a:custGeom>
            <a:avLst/>
            <a:gdLst>
              <a:gd name="connsiteX0" fmla="*/ 0 w 4428000"/>
              <a:gd name="connsiteY0" fmla="*/ 0 h 8999538"/>
              <a:gd name="connsiteX1" fmla="*/ 4428000 w 4428000"/>
              <a:gd name="connsiteY1" fmla="*/ 0 h 8999538"/>
              <a:gd name="connsiteX2" fmla="*/ 4428000 w 4428000"/>
              <a:gd name="connsiteY2" fmla="*/ 8999538 h 8999538"/>
              <a:gd name="connsiteX3" fmla="*/ 0 w 4428000"/>
              <a:gd name="connsiteY3" fmla="*/ 8999538 h 8999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8000" h="8999538">
                <a:moveTo>
                  <a:pt x="0" y="0"/>
                </a:moveTo>
                <a:lnTo>
                  <a:pt x="4428000" y="0"/>
                </a:lnTo>
                <a:lnTo>
                  <a:pt x="4428000" y="8999538"/>
                </a:lnTo>
                <a:lnTo>
                  <a:pt x="0" y="8999538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 4 Small Transparent">
            <a:extLst>
              <a:ext uri="{FF2B5EF4-FFF2-40B4-BE49-F238E27FC236}">
                <a16:creationId xmlns:a16="http://schemas.microsoft.com/office/drawing/2014/main" id="{36B58C04-E2F3-90A2-0CE9-FBBEAB7D28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alphaModFix amt="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5000" contrast="-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" r="4"/>
          <a:stretch/>
        </p:blipFill>
        <p:spPr bwMode="auto">
          <a:xfrm rot="5400000" flipV="1">
            <a:off x="4474087" y="4139769"/>
            <a:ext cx="354258" cy="720000"/>
          </a:xfrm>
          <a:custGeom>
            <a:avLst/>
            <a:gdLst>
              <a:gd name="connsiteX0" fmla="*/ 0 w 4428000"/>
              <a:gd name="connsiteY0" fmla="*/ 0 h 8999538"/>
              <a:gd name="connsiteX1" fmla="*/ 4428000 w 4428000"/>
              <a:gd name="connsiteY1" fmla="*/ 0 h 8999538"/>
              <a:gd name="connsiteX2" fmla="*/ 4428000 w 4428000"/>
              <a:gd name="connsiteY2" fmla="*/ 8999538 h 8999538"/>
              <a:gd name="connsiteX3" fmla="*/ 0 w 4428000"/>
              <a:gd name="connsiteY3" fmla="*/ 8999538 h 8999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8000" h="8999538">
                <a:moveTo>
                  <a:pt x="0" y="0"/>
                </a:moveTo>
                <a:lnTo>
                  <a:pt x="4428000" y="0"/>
                </a:lnTo>
                <a:lnTo>
                  <a:pt x="4428000" y="8999538"/>
                </a:lnTo>
                <a:lnTo>
                  <a:pt x="0" y="8999538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HAPE: Rect White Right">
            <a:extLst>
              <a:ext uri="{FF2B5EF4-FFF2-40B4-BE49-F238E27FC236}">
                <a16:creationId xmlns:a16="http://schemas.microsoft.com/office/drawing/2014/main" id="{7A3CF0B2-27E5-F30B-4418-BC8067DE9E3A}"/>
              </a:ext>
            </a:extLst>
          </p:cNvPr>
          <p:cNvSpPr/>
          <p:nvPr/>
        </p:nvSpPr>
        <p:spPr>
          <a:xfrm>
            <a:off x="4139313" y="0"/>
            <a:ext cx="3060000" cy="89995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rgbClr val="EEEEEE"/>
              </a:solidFill>
            </a:endParaRPr>
          </a:p>
        </p:txBody>
      </p:sp>
      <p:sp>
        <p:nvSpPr>
          <p:cNvPr id="9" name="SHAPE: Rect Transparent">
            <a:extLst>
              <a:ext uri="{FF2B5EF4-FFF2-40B4-BE49-F238E27FC236}">
                <a16:creationId xmlns:a16="http://schemas.microsoft.com/office/drawing/2014/main" id="{BB1FB822-A684-EB4D-855B-5AE599D8C7B2}"/>
              </a:ext>
            </a:extLst>
          </p:cNvPr>
          <p:cNvSpPr/>
          <p:nvPr/>
        </p:nvSpPr>
        <p:spPr>
          <a:xfrm flipV="1">
            <a:off x="3614689" y="0"/>
            <a:ext cx="515351" cy="8999538"/>
          </a:xfrm>
          <a:prstGeom prst="rect">
            <a:avLst/>
          </a:prstGeom>
          <a:solidFill>
            <a:schemeClr val="bg1">
              <a:lumMod val="95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49" name="PIC 4 TN">
            <a:extLst>
              <a:ext uri="{FF2B5EF4-FFF2-40B4-BE49-F238E27FC236}">
                <a16:creationId xmlns:a16="http://schemas.microsoft.com/office/drawing/2014/main" id="{7BA684EE-C7A3-0F01-4E70-53F6F0BCCD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51139" y="7306488"/>
            <a:ext cx="900000" cy="900000"/>
          </a:xfrm>
          <a:custGeom>
            <a:avLst/>
            <a:gdLst>
              <a:gd name="connsiteX0" fmla="*/ 0 w 900000"/>
              <a:gd name="connsiteY0" fmla="*/ 0 h 900000"/>
              <a:gd name="connsiteX1" fmla="*/ 900000 w 900000"/>
              <a:gd name="connsiteY1" fmla="*/ 0 h 900000"/>
              <a:gd name="connsiteX2" fmla="*/ 900000 w 900000"/>
              <a:gd name="connsiteY2" fmla="*/ 900000 h 900000"/>
              <a:gd name="connsiteX3" fmla="*/ 0 w 900000"/>
              <a:gd name="connsiteY3" fmla="*/ 90000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0000" h="900000">
                <a:moveTo>
                  <a:pt x="0" y="0"/>
                </a:moveTo>
                <a:lnTo>
                  <a:pt x="900000" y="0"/>
                </a:lnTo>
                <a:lnTo>
                  <a:pt x="900000" y="900000"/>
                </a:lnTo>
                <a:lnTo>
                  <a:pt x="0" y="900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 3 TN">
            <a:extLst>
              <a:ext uri="{FF2B5EF4-FFF2-40B4-BE49-F238E27FC236}">
                <a16:creationId xmlns:a16="http://schemas.microsoft.com/office/drawing/2014/main" id="{E09FEC6F-F2EB-AEFD-FBDF-288B2A1D79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838708" y="7306488"/>
            <a:ext cx="900000" cy="900000"/>
          </a:xfrm>
          <a:custGeom>
            <a:avLst/>
            <a:gdLst>
              <a:gd name="connsiteX0" fmla="*/ 0 w 900000"/>
              <a:gd name="connsiteY0" fmla="*/ 0 h 900000"/>
              <a:gd name="connsiteX1" fmla="*/ 900000 w 900000"/>
              <a:gd name="connsiteY1" fmla="*/ 0 h 900000"/>
              <a:gd name="connsiteX2" fmla="*/ 900000 w 900000"/>
              <a:gd name="connsiteY2" fmla="*/ 900000 h 900000"/>
              <a:gd name="connsiteX3" fmla="*/ 0 w 900000"/>
              <a:gd name="connsiteY3" fmla="*/ 90000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0000" h="900000">
                <a:moveTo>
                  <a:pt x="0" y="0"/>
                </a:moveTo>
                <a:lnTo>
                  <a:pt x="900000" y="0"/>
                </a:lnTo>
                <a:lnTo>
                  <a:pt x="900000" y="900000"/>
                </a:lnTo>
                <a:lnTo>
                  <a:pt x="0" y="900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 2 TN">
            <a:extLst>
              <a:ext uri="{FF2B5EF4-FFF2-40B4-BE49-F238E27FC236}">
                <a16:creationId xmlns:a16="http://schemas.microsoft.com/office/drawing/2014/main" id="{45D686F2-13D5-1FF3-3837-143BE3023E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838708" y="6120196"/>
            <a:ext cx="900000" cy="900000"/>
          </a:xfrm>
          <a:custGeom>
            <a:avLst/>
            <a:gdLst>
              <a:gd name="connsiteX0" fmla="*/ 0 w 900000"/>
              <a:gd name="connsiteY0" fmla="*/ 0 h 900000"/>
              <a:gd name="connsiteX1" fmla="*/ 900000 w 900000"/>
              <a:gd name="connsiteY1" fmla="*/ 0 h 900000"/>
              <a:gd name="connsiteX2" fmla="*/ 900000 w 900000"/>
              <a:gd name="connsiteY2" fmla="*/ 900000 h 900000"/>
              <a:gd name="connsiteX3" fmla="*/ 0 w 900000"/>
              <a:gd name="connsiteY3" fmla="*/ 90000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0000" h="900000">
                <a:moveTo>
                  <a:pt x="0" y="0"/>
                </a:moveTo>
                <a:lnTo>
                  <a:pt x="900000" y="0"/>
                </a:lnTo>
                <a:lnTo>
                  <a:pt x="900000" y="900000"/>
                </a:lnTo>
                <a:lnTo>
                  <a:pt x="0" y="900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 1 TN">
            <a:extLst>
              <a:ext uri="{FF2B5EF4-FFF2-40B4-BE49-F238E27FC236}">
                <a16:creationId xmlns:a16="http://schemas.microsoft.com/office/drawing/2014/main" id="{F92CE126-2476-8549-F67A-582305B334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45547" y="6121456"/>
            <a:ext cx="900000" cy="900000"/>
          </a:xfrm>
          <a:custGeom>
            <a:avLst/>
            <a:gdLst>
              <a:gd name="connsiteX0" fmla="*/ 0 w 900000"/>
              <a:gd name="connsiteY0" fmla="*/ 0 h 900000"/>
              <a:gd name="connsiteX1" fmla="*/ 900000 w 900000"/>
              <a:gd name="connsiteY1" fmla="*/ 0 h 900000"/>
              <a:gd name="connsiteX2" fmla="*/ 900000 w 900000"/>
              <a:gd name="connsiteY2" fmla="*/ 900000 h 900000"/>
              <a:gd name="connsiteX3" fmla="*/ 0 w 900000"/>
              <a:gd name="connsiteY3" fmla="*/ 90000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0000" h="900000">
                <a:moveTo>
                  <a:pt x="0" y="0"/>
                </a:moveTo>
                <a:lnTo>
                  <a:pt x="900000" y="0"/>
                </a:lnTo>
                <a:lnTo>
                  <a:pt x="900000" y="900000"/>
                </a:lnTo>
                <a:lnTo>
                  <a:pt x="0" y="900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HAPE: Rect TN Border">
            <a:extLst>
              <a:ext uri="{FF2B5EF4-FFF2-40B4-BE49-F238E27FC236}">
                <a16:creationId xmlns:a16="http://schemas.microsoft.com/office/drawing/2014/main" id="{BAE42CEB-F5EE-4633-862A-06CAD21E9379}"/>
              </a:ext>
            </a:extLst>
          </p:cNvPr>
          <p:cNvSpPr/>
          <p:nvPr/>
        </p:nvSpPr>
        <p:spPr>
          <a:xfrm>
            <a:off x="4549535" y="6025444"/>
            <a:ext cx="1080000" cy="1080000"/>
          </a:xfrm>
          <a:prstGeom prst="rect">
            <a:avLst/>
          </a:prstGeom>
          <a:noFill/>
          <a:ln w="254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3" name="SHAPE: Small Triangles">
            <a:extLst>
              <a:ext uri="{FF2B5EF4-FFF2-40B4-BE49-F238E27FC236}">
                <a16:creationId xmlns:a16="http://schemas.microsoft.com/office/drawing/2014/main" id="{0A05F97A-4EBD-435B-AB0A-FE5C9FE92B40}"/>
              </a:ext>
            </a:extLst>
          </p:cNvPr>
          <p:cNvGrpSpPr>
            <a:grpSpLocks/>
          </p:cNvGrpSpPr>
          <p:nvPr/>
        </p:nvGrpSpPr>
        <p:grpSpPr>
          <a:xfrm flipV="1">
            <a:off x="611246" y="1539217"/>
            <a:ext cx="180000" cy="900000"/>
            <a:chOff x="-4508621" y="770760"/>
            <a:chExt cx="305046" cy="1376035"/>
          </a:xfrm>
          <a:noFill/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71D1BB9-70F5-4D26-8106-376607D4DFF6}"/>
                </a:ext>
              </a:extLst>
            </p:cNvPr>
            <p:cNvSpPr/>
            <p:nvPr/>
          </p:nvSpPr>
          <p:spPr>
            <a:xfrm>
              <a:off x="-4508621" y="1508906"/>
              <a:ext cx="305046" cy="263945"/>
            </a:xfrm>
            <a:custGeom>
              <a:avLst/>
              <a:gdLst>
                <a:gd name="connsiteX0" fmla="*/ 152523 w 305046"/>
                <a:gd name="connsiteY0" fmla="*/ 263946 h 263945"/>
                <a:gd name="connsiteX1" fmla="*/ 228785 w 305046"/>
                <a:gd name="connsiteY1" fmla="*/ 131854 h 263945"/>
                <a:gd name="connsiteX2" fmla="*/ 305046 w 305046"/>
                <a:gd name="connsiteY2" fmla="*/ 0 h 263945"/>
                <a:gd name="connsiteX3" fmla="*/ 152523 w 305046"/>
                <a:gd name="connsiteY3" fmla="*/ 0 h 263945"/>
                <a:gd name="connsiteX4" fmla="*/ 0 w 305046"/>
                <a:gd name="connsiteY4" fmla="*/ 0 h 263945"/>
                <a:gd name="connsiteX5" fmla="*/ 76262 w 305046"/>
                <a:gd name="connsiteY5" fmla="*/ 131854 h 263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3945">
                  <a:moveTo>
                    <a:pt x="152523" y="263946"/>
                  </a:moveTo>
                  <a:lnTo>
                    <a:pt x="228785" y="131854"/>
                  </a:ln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1854"/>
                  </a:lnTo>
                  <a:close/>
                </a:path>
              </a:pathLst>
            </a:custGeom>
            <a:grpFill/>
            <a:ln w="23758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E6DAB5C-691A-4401-ADE4-55811B183322}"/>
                </a:ext>
              </a:extLst>
            </p:cNvPr>
            <p:cNvSpPr/>
            <p:nvPr/>
          </p:nvSpPr>
          <p:spPr>
            <a:xfrm>
              <a:off x="-4508621" y="1144703"/>
              <a:ext cx="305046" cy="264184"/>
            </a:xfrm>
            <a:custGeom>
              <a:avLst/>
              <a:gdLst>
                <a:gd name="connsiteX0" fmla="*/ 152523 w 305046"/>
                <a:gd name="connsiteY0" fmla="*/ 264184 h 264184"/>
                <a:gd name="connsiteX1" fmla="*/ 228785 w 305046"/>
                <a:gd name="connsiteY1" fmla="*/ 132092 h 264184"/>
                <a:gd name="connsiteX2" fmla="*/ 305046 w 305046"/>
                <a:gd name="connsiteY2" fmla="*/ 0 h 264184"/>
                <a:gd name="connsiteX3" fmla="*/ 152523 w 305046"/>
                <a:gd name="connsiteY3" fmla="*/ 0 h 264184"/>
                <a:gd name="connsiteX4" fmla="*/ 0 w 305046"/>
                <a:gd name="connsiteY4" fmla="*/ 0 h 264184"/>
                <a:gd name="connsiteX5" fmla="*/ 76262 w 305046"/>
                <a:gd name="connsiteY5" fmla="*/ 132092 h 264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4184">
                  <a:moveTo>
                    <a:pt x="152523" y="264184"/>
                  </a:moveTo>
                  <a:lnTo>
                    <a:pt x="228785" y="132092"/>
                  </a:ln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2092"/>
                  </a:lnTo>
                  <a:close/>
                </a:path>
              </a:pathLst>
            </a:custGeom>
            <a:grpFill/>
            <a:ln w="23758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76D05A6-F58C-4003-A7AC-0D01BB4A9B47}"/>
                </a:ext>
              </a:extLst>
            </p:cNvPr>
            <p:cNvSpPr/>
            <p:nvPr/>
          </p:nvSpPr>
          <p:spPr>
            <a:xfrm>
              <a:off x="-4508621" y="1882849"/>
              <a:ext cx="305046" cy="263946"/>
            </a:xfrm>
            <a:custGeom>
              <a:avLst/>
              <a:gdLst>
                <a:gd name="connsiteX0" fmla="*/ 152523 w 305046"/>
                <a:gd name="connsiteY0" fmla="*/ 263946 h 263946"/>
                <a:gd name="connsiteX1" fmla="*/ 228785 w 305046"/>
                <a:gd name="connsiteY1" fmla="*/ 131855 h 263946"/>
                <a:gd name="connsiteX2" fmla="*/ 305046 w 305046"/>
                <a:gd name="connsiteY2" fmla="*/ 0 h 263946"/>
                <a:gd name="connsiteX3" fmla="*/ 152523 w 305046"/>
                <a:gd name="connsiteY3" fmla="*/ 0 h 263946"/>
                <a:gd name="connsiteX4" fmla="*/ 0 w 305046"/>
                <a:gd name="connsiteY4" fmla="*/ 0 h 263946"/>
                <a:gd name="connsiteX5" fmla="*/ 76262 w 305046"/>
                <a:gd name="connsiteY5" fmla="*/ 131855 h 263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3946">
                  <a:moveTo>
                    <a:pt x="152523" y="263946"/>
                  </a:moveTo>
                  <a:lnTo>
                    <a:pt x="228785" y="131855"/>
                  </a:ln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1855"/>
                  </a:lnTo>
                  <a:close/>
                </a:path>
              </a:pathLst>
            </a:custGeom>
            <a:grpFill/>
            <a:ln w="23758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30637AA-CE73-41BA-A847-7996934994CC}"/>
                </a:ext>
              </a:extLst>
            </p:cNvPr>
            <p:cNvSpPr/>
            <p:nvPr/>
          </p:nvSpPr>
          <p:spPr>
            <a:xfrm>
              <a:off x="-4508621" y="770760"/>
              <a:ext cx="305046" cy="264183"/>
            </a:xfrm>
            <a:custGeom>
              <a:avLst/>
              <a:gdLst>
                <a:gd name="connsiteX0" fmla="*/ 228785 w 305046"/>
                <a:gd name="connsiteY0" fmla="*/ 132092 h 264183"/>
                <a:gd name="connsiteX1" fmla="*/ 305046 w 305046"/>
                <a:gd name="connsiteY1" fmla="*/ 0 h 264183"/>
                <a:gd name="connsiteX2" fmla="*/ 152523 w 305046"/>
                <a:gd name="connsiteY2" fmla="*/ 0 h 264183"/>
                <a:gd name="connsiteX3" fmla="*/ 0 w 305046"/>
                <a:gd name="connsiteY3" fmla="*/ 0 h 264183"/>
                <a:gd name="connsiteX4" fmla="*/ 76262 w 305046"/>
                <a:gd name="connsiteY4" fmla="*/ 132092 h 264183"/>
                <a:gd name="connsiteX5" fmla="*/ 152523 w 305046"/>
                <a:gd name="connsiteY5" fmla="*/ 264184 h 264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4183">
                  <a:moveTo>
                    <a:pt x="228785" y="132092"/>
                  </a:move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2092"/>
                  </a:lnTo>
                  <a:lnTo>
                    <a:pt x="152523" y="264184"/>
                  </a:lnTo>
                  <a:close/>
                </a:path>
              </a:pathLst>
            </a:custGeom>
            <a:grpFill/>
            <a:ln w="23758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GROUP: TXT + Bg 10% OFF">
            <a:extLst>
              <a:ext uri="{FF2B5EF4-FFF2-40B4-BE49-F238E27FC236}">
                <a16:creationId xmlns:a16="http://schemas.microsoft.com/office/drawing/2014/main" id="{0D4CC8F6-AE57-438A-8EE0-BD7375083F21}"/>
              </a:ext>
            </a:extLst>
          </p:cNvPr>
          <p:cNvGrpSpPr/>
          <p:nvPr/>
        </p:nvGrpSpPr>
        <p:grpSpPr>
          <a:xfrm>
            <a:off x="143246" y="305259"/>
            <a:ext cx="1188000" cy="1080000"/>
            <a:chOff x="5888432" y="149982"/>
            <a:chExt cx="1188000" cy="1080000"/>
          </a:xfrm>
        </p:grpSpPr>
        <p:sp>
          <p:nvSpPr>
            <p:cNvPr id="26" name="SHAPE: 10% OFF Bg">
              <a:extLst>
                <a:ext uri="{FF2B5EF4-FFF2-40B4-BE49-F238E27FC236}">
                  <a16:creationId xmlns:a16="http://schemas.microsoft.com/office/drawing/2014/main" id="{040ED441-0222-426D-92D2-A7EDEBFDBE4C}"/>
                </a:ext>
              </a:extLst>
            </p:cNvPr>
            <p:cNvSpPr/>
            <p:nvPr/>
          </p:nvSpPr>
          <p:spPr>
            <a:xfrm>
              <a:off x="5888432" y="149982"/>
              <a:ext cx="1188000" cy="1080000"/>
            </a:xfrm>
            <a:prstGeom prst="star32">
              <a:avLst>
                <a:gd name="adj" fmla="val 47279"/>
              </a:avLst>
            </a:prstGeom>
            <a:solidFill>
              <a:schemeClr val="bg1">
                <a:lumMod val="95000"/>
                <a:alpha val="70000"/>
              </a:schemeClr>
            </a:solidFill>
            <a:ln w="31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27" name="TXT: 10% OFF">
              <a:extLst>
                <a:ext uri="{FF2B5EF4-FFF2-40B4-BE49-F238E27FC236}">
                  <a16:creationId xmlns:a16="http://schemas.microsoft.com/office/drawing/2014/main" id="{1AB3D6F5-1890-4593-9081-3AC8338F3B9E}"/>
                </a:ext>
              </a:extLst>
            </p:cNvPr>
            <p:cNvSpPr txBox="1"/>
            <p:nvPr/>
          </p:nvSpPr>
          <p:spPr>
            <a:xfrm>
              <a:off x="6034613" y="410520"/>
              <a:ext cx="861133" cy="7105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2400"/>
                </a:lnSpc>
              </a:pPr>
              <a:r>
                <a:rPr lang="en-IN" sz="2800" dirty="0">
                  <a:latin typeface="Century Gothic" panose="020B0502020202020204" pitchFamily="34" charset="0"/>
                  <a:cs typeface="Biome" panose="020B0503030204020804" pitchFamily="34" charset="0"/>
                </a:rPr>
                <a:t>10%</a:t>
              </a:r>
            </a:p>
            <a:p>
              <a:pPr algn="ctr">
                <a:lnSpc>
                  <a:spcPts val="2400"/>
                </a:lnSpc>
              </a:pPr>
              <a:r>
                <a:rPr lang="en-IN" sz="2800" dirty="0">
                  <a:latin typeface="Century Gothic" panose="020B0502020202020204" pitchFamily="34" charset="0"/>
                  <a:cs typeface="Biome" panose="020B0503030204020804" pitchFamily="34" charset="0"/>
                </a:rPr>
                <a:t>OFF</a:t>
              </a:r>
            </a:p>
          </p:txBody>
        </p:sp>
      </p:grpSp>
      <p:sp>
        <p:nvSpPr>
          <p:cNvPr id="2" name="CTA Button">
            <a:extLst>
              <a:ext uri="{FF2B5EF4-FFF2-40B4-BE49-F238E27FC236}">
                <a16:creationId xmlns:a16="http://schemas.microsoft.com/office/drawing/2014/main" id="{0574F8D6-D87F-DE5E-4A53-CA6100AE1998}"/>
              </a:ext>
            </a:extLst>
          </p:cNvPr>
          <p:cNvSpPr/>
          <p:nvPr/>
        </p:nvSpPr>
        <p:spPr>
          <a:xfrm>
            <a:off x="5007999" y="4191595"/>
            <a:ext cx="1800000" cy="468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>
                <a:solidFill>
                  <a:schemeClr val="tx1"/>
                </a:solidFill>
                <a:latin typeface="Cormorant Infant Medium" panose="00000600000000000000" pitchFamily="2" charset="0"/>
                <a:cs typeface="Cavolini" panose="03000502040302020204" pitchFamily="66" charset="0"/>
              </a:rPr>
              <a:t>SHOP ONLINE</a:t>
            </a:r>
          </a:p>
        </p:txBody>
      </p:sp>
      <p:sp>
        <p:nvSpPr>
          <p:cNvPr id="3" name="TXT: Step up your...">
            <a:extLst>
              <a:ext uri="{FF2B5EF4-FFF2-40B4-BE49-F238E27FC236}">
                <a16:creationId xmlns:a16="http://schemas.microsoft.com/office/drawing/2014/main" id="{943E800B-43A8-C1E5-7893-4C03A76818C4}"/>
              </a:ext>
            </a:extLst>
          </p:cNvPr>
          <p:cNvSpPr txBox="1"/>
          <p:nvPr/>
        </p:nvSpPr>
        <p:spPr>
          <a:xfrm>
            <a:off x="4371376" y="2549052"/>
            <a:ext cx="251852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2200" dirty="0">
                <a:latin typeface="Cormorant Infant Medium" panose="00000600000000000000" pitchFamily="2" charset="0"/>
                <a:cs typeface="Cavolini" panose="03000502040302020204" pitchFamily="66" charset="0"/>
              </a:rPr>
              <a:t>Step up your style quotient with our elegant handbags!</a:t>
            </a:r>
          </a:p>
        </p:txBody>
      </p:sp>
      <p:sp>
        <p:nvSpPr>
          <p:cNvPr id="4" name="TXT: Stylish">
            <a:extLst>
              <a:ext uri="{FF2B5EF4-FFF2-40B4-BE49-F238E27FC236}">
                <a16:creationId xmlns:a16="http://schemas.microsoft.com/office/drawing/2014/main" id="{7F9D8BED-F91A-DCFE-F545-3A5E4AF19DF5}"/>
              </a:ext>
            </a:extLst>
          </p:cNvPr>
          <p:cNvSpPr txBox="1"/>
          <p:nvPr/>
        </p:nvSpPr>
        <p:spPr>
          <a:xfrm>
            <a:off x="4584818" y="1455640"/>
            <a:ext cx="23471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N" sz="4800" spc="-300" dirty="0">
                <a:latin typeface="Allerta Stencil" pitchFamily="2" charset="0"/>
              </a:rPr>
              <a:t>STYLISH</a:t>
            </a:r>
          </a:p>
        </p:txBody>
      </p:sp>
      <p:sp>
        <p:nvSpPr>
          <p:cNvPr id="5" name="TXT: Look">
            <a:extLst>
              <a:ext uri="{FF2B5EF4-FFF2-40B4-BE49-F238E27FC236}">
                <a16:creationId xmlns:a16="http://schemas.microsoft.com/office/drawing/2014/main" id="{C4132EC7-033E-7C06-032A-25C7BC03DB2E}"/>
              </a:ext>
            </a:extLst>
          </p:cNvPr>
          <p:cNvSpPr txBox="1"/>
          <p:nvPr/>
        </p:nvSpPr>
        <p:spPr>
          <a:xfrm>
            <a:off x="5299756" y="937245"/>
            <a:ext cx="1632178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N" sz="5200" spc="-150" dirty="0">
                <a:latin typeface="League Spartan Thin" pitchFamily="2" charset="0"/>
              </a:rPr>
              <a:t>LOOK</a:t>
            </a:r>
          </a:p>
        </p:txBody>
      </p:sp>
      <p:sp>
        <p:nvSpPr>
          <p:cNvPr id="6" name="TXT: Web Address">
            <a:extLst>
              <a:ext uri="{FF2B5EF4-FFF2-40B4-BE49-F238E27FC236}">
                <a16:creationId xmlns:a16="http://schemas.microsoft.com/office/drawing/2014/main" id="{EDFAE1EF-3B95-4E42-8368-CCF0292BD622}"/>
              </a:ext>
            </a:extLst>
          </p:cNvPr>
          <p:cNvSpPr txBox="1"/>
          <p:nvPr/>
        </p:nvSpPr>
        <p:spPr>
          <a:xfrm>
            <a:off x="4280471" y="101644"/>
            <a:ext cx="2658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N" spc="150" dirty="0">
                <a:latin typeface="Cormorant Infant Medium" panose="00000600000000000000" pitchFamily="2" charset="0"/>
                <a:ea typeface="Alice" pitchFamily="2" charset="0"/>
                <a:cs typeface="Cavolini" panose="03000502040302020204" pitchFamily="66" charset="0"/>
              </a:rPr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3350688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 advTm="500">
        <p159:morph option="byObject"/>
      </p:transition>
    </mc:Choice>
    <mc:Fallback xmlns="">
      <p:transition spd="slow" advClick="0" advTm="500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5165B376-4CE8-4C57-BACF-C95FC56BBF4F}" vid="{48AE4C03-4158-4155-A02A-71967CB20F5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1-1 Template</Template>
  <TotalTime>642</TotalTime>
  <Words>127</Words>
  <Application>Microsoft Office PowerPoint</Application>
  <PresentationFormat>Custom</PresentationFormat>
  <Paragraphs>41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Cormorant Infant Medium</vt:lpstr>
      <vt:lpstr>League Spartan Thin</vt:lpstr>
      <vt:lpstr>Calibri</vt:lpstr>
      <vt:lpstr>Century Gothic</vt:lpstr>
      <vt:lpstr>Allerta Stencil</vt:lpstr>
      <vt:lpstr>Calibri Light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Partha Bhattacharya</dc:creator>
  <cp:lastModifiedBy>Partha Bhattacharya</cp:lastModifiedBy>
  <cp:revision>68</cp:revision>
  <dcterms:created xsi:type="dcterms:W3CDTF">2021-10-15T11:25:50Z</dcterms:created>
  <dcterms:modified xsi:type="dcterms:W3CDTF">2024-01-27T11:05:25Z</dcterms:modified>
</cp:coreProperties>
</file>